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A9232-0AC5-4587-92B8-B26740BE8693}" v="13" dt="2021-11-15T16:33:27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25" d="100"/>
          <a:sy n="125" d="100"/>
        </p:scale>
        <p:origin x="241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Wahl" userId="6dfe91900b670dfe" providerId="LiveId" clId="{D91A9232-0AC5-4587-92B8-B26740BE8693}"/>
    <pc:docChg chg="custSel addSld modSld">
      <pc:chgData name="Kristina Wahl" userId="6dfe91900b670dfe" providerId="LiveId" clId="{D91A9232-0AC5-4587-92B8-B26740BE8693}" dt="2021-11-15T16:33:27.087" v="89"/>
      <pc:docMkLst>
        <pc:docMk/>
      </pc:docMkLst>
      <pc:sldChg chg="addSp delSp modSp add mod">
        <pc:chgData name="Kristina Wahl" userId="6dfe91900b670dfe" providerId="LiveId" clId="{D91A9232-0AC5-4587-92B8-B26740BE8693}" dt="2021-11-15T16:33:27.087" v="89"/>
        <pc:sldMkLst>
          <pc:docMk/>
          <pc:sldMk cId="1687235990" sldId="257"/>
        </pc:sldMkLst>
        <pc:spChg chg="mod">
          <ac:chgData name="Kristina Wahl" userId="6dfe91900b670dfe" providerId="LiveId" clId="{D91A9232-0AC5-4587-92B8-B26740BE8693}" dt="2021-11-15T16:33:23.330" v="88" actId="20577"/>
          <ac:spMkLst>
            <pc:docMk/>
            <pc:sldMk cId="1687235990" sldId="257"/>
            <ac:spMk id="2" creationId="{78241621-A08F-42B8-8D69-9EF056E8B550}"/>
          </ac:spMkLst>
        </pc:spChg>
        <pc:spChg chg="del">
          <ac:chgData name="Kristina Wahl" userId="6dfe91900b670dfe" providerId="LiveId" clId="{D91A9232-0AC5-4587-92B8-B26740BE8693}" dt="2021-11-15T16:30:14.165" v="16" actId="478"/>
          <ac:spMkLst>
            <pc:docMk/>
            <pc:sldMk cId="1687235990" sldId="257"/>
            <ac:spMk id="21" creationId="{5A443DC7-CCB2-4A8E-BF3D-8D530CDE58B7}"/>
          </ac:spMkLst>
        </pc:spChg>
        <pc:spChg chg="del">
          <ac:chgData name="Kristina Wahl" userId="6dfe91900b670dfe" providerId="LiveId" clId="{D91A9232-0AC5-4587-92B8-B26740BE8693}" dt="2021-11-15T16:30:23.746" v="19" actId="478"/>
          <ac:spMkLst>
            <pc:docMk/>
            <pc:sldMk cId="1687235990" sldId="257"/>
            <ac:spMk id="22" creationId="{35886106-CA40-45AE-95D5-9DD3591684FD}"/>
          </ac:spMkLst>
        </pc:spChg>
        <pc:spChg chg="del">
          <ac:chgData name="Kristina Wahl" userId="6dfe91900b670dfe" providerId="LiveId" clId="{D91A9232-0AC5-4587-92B8-B26740BE8693}" dt="2021-11-15T16:30:14.165" v="16" actId="478"/>
          <ac:spMkLst>
            <pc:docMk/>
            <pc:sldMk cId="1687235990" sldId="257"/>
            <ac:spMk id="28" creationId="{1D76C74C-373D-4175-90B1-ED9043556238}"/>
          </ac:spMkLst>
        </pc:spChg>
        <pc:spChg chg="del">
          <ac:chgData name="Kristina Wahl" userId="6dfe91900b670dfe" providerId="LiveId" clId="{D91A9232-0AC5-4587-92B8-B26740BE8693}" dt="2021-11-15T16:30:14.165" v="16" actId="478"/>
          <ac:spMkLst>
            <pc:docMk/>
            <pc:sldMk cId="1687235990" sldId="257"/>
            <ac:spMk id="29" creationId="{4B0BD004-8590-4E5E-A516-AB9BFFD5BB51}"/>
          </ac:spMkLst>
        </pc:spChg>
        <pc:spChg chg="del">
          <ac:chgData name="Kristina Wahl" userId="6dfe91900b670dfe" providerId="LiveId" clId="{D91A9232-0AC5-4587-92B8-B26740BE8693}" dt="2021-11-15T16:30:14.165" v="16" actId="478"/>
          <ac:spMkLst>
            <pc:docMk/>
            <pc:sldMk cId="1687235990" sldId="257"/>
            <ac:spMk id="30" creationId="{CB8C8C66-47D4-4691-889C-512232B7C6AE}"/>
          </ac:spMkLst>
        </pc:spChg>
        <pc:spChg chg="del">
          <ac:chgData name="Kristina Wahl" userId="6dfe91900b670dfe" providerId="LiveId" clId="{D91A9232-0AC5-4587-92B8-B26740BE8693}" dt="2021-11-15T16:30:14.165" v="16" actId="478"/>
          <ac:spMkLst>
            <pc:docMk/>
            <pc:sldMk cId="1687235990" sldId="257"/>
            <ac:spMk id="31" creationId="{DAFC54E8-0030-401F-8072-1473888506F6}"/>
          </ac:spMkLst>
        </pc:spChg>
        <pc:spChg chg="del">
          <ac:chgData name="Kristina Wahl" userId="6dfe91900b670dfe" providerId="LiveId" clId="{D91A9232-0AC5-4587-92B8-B26740BE8693}" dt="2021-11-15T16:30:14.165" v="16" actId="478"/>
          <ac:spMkLst>
            <pc:docMk/>
            <pc:sldMk cId="1687235990" sldId="257"/>
            <ac:spMk id="32" creationId="{B3701866-46B6-42DB-8B9C-D1F5D4EF96E9}"/>
          </ac:spMkLst>
        </pc:spChg>
        <pc:spChg chg="del">
          <ac:chgData name="Kristina Wahl" userId="6dfe91900b670dfe" providerId="LiveId" clId="{D91A9232-0AC5-4587-92B8-B26740BE8693}" dt="2021-11-15T16:30:14.165" v="16" actId="478"/>
          <ac:spMkLst>
            <pc:docMk/>
            <pc:sldMk cId="1687235990" sldId="257"/>
            <ac:spMk id="33" creationId="{E0463A1A-8951-432F-A224-55EB188C03F5}"/>
          </ac:spMkLst>
        </pc:spChg>
        <pc:spChg chg="del">
          <ac:chgData name="Kristina Wahl" userId="6dfe91900b670dfe" providerId="LiveId" clId="{D91A9232-0AC5-4587-92B8-B26740BE8693}" dt="2021-11-15T16:30:14.165" v="16" actId="478"/>
          <ac:spMkLst>
            <pc:docMk/>
            <pc:sldMk cId="1687235990" sldId="257"/>
            <ac:spMk id="34" creationId="{FA54D0C4-C7CB-4E31-BCEB-3D7C516C0955}"/>
          </ac:spMkLst>
        </pc:spChg>
        <pc:spChg chg="del">
          <ac:chgData name="Kristina Wahl" userId="6dfe91900b670dfe" providerId="LiveId" clId="{D91A9232-0AC5-4587-92B8-B26740BE8693}" dt="2021-11-15T16:30:14.165" v="16" actId="478"/>
          <ac:spMkLst>
            <pc:docMk/>
            <pc:sldMk cId="1687235990" sldId="257"/>
            <ac:spMk id="35" creationId="{5466FE9D-D8D2-466B-9D39-41B83B1B4E63}"/>
          </ac:spMkLst>
        </pc:spChg>
        <pc:spChg chg="del">
          <ac:chgData name="Kristina Wahl" userId="6dfe91900b670dfe" providerId="LiveId" clId="{D91A9232-0AC5-4587-92B8-B26740BE8693}" dt="2021-11-15T16:30:14.165" v="16" actId="478"/>
          <ac:spMkLst>
            <pc:docMk/>
            <pc:sldMk cId="1687235990" sldId="257"/>
            <ac:spMk id="36" creationId="{BEC26398-DF02-4A72-9D8B-AE5B84FE9A89}"/>
          </ac:spMkLst>
        </pc:spChg>
        <pc:spChg chg="mod">
          <ac:chgData name="Kristina Wahl" userId="6dfe91900b670dfe" providerId="LiveId" clId="{D91A9232-0AC5-4587-92B8-B26740BE8693}" dt="2021-11-15T16:32:48.332" v="31" actId="207"/>
          <ac:spMkLst>
            <pc:docMk/>
            <pc:sldMk cId="1687235990" sldId="257"/>
            <ac:spMk id="37" creationId="{BB1117A7-2F1F-49BE-B2BF-DF030D59A351}"/>
          </ac:spMkLst>
        </pc:spChg>
        <pc:picChg chg="mod">
          <ac:chgData name="Kristina Wahl" userId="6dfe91900b670dfe" providerId="LiveId" clId="{D91A9232-0AC5-4587-92B8-B26740BE8693}" dt="2021-11-15T16:33:06.491" v="35" actId="14100"/>
          <ac:picMkLst>
            <pc:docMk/>
            <pc:sldMk cId="1687235990" sldId="257"/>
            <ac:picMk id="20" creationId="{DF761A7F-A57E-42E4-8ED3-AF29ED777602}"/>
          </ac:picMkLst>
        </pc:picChg>
        <pc:picChg chg="del">
          <ac:chgData name="Kristina Wahl" userId="6dfe91900b670dfe" providerId="LiveId" clId="{D91A9232-0AC5-4587-92B8-B26740BE8693}" dt="2021-11-15T16:30:14.165" v="16" actId="478"/>
          <ac:picMkLst>
            <pc:docMk/>
            <pc:sldMk cId="1687235990" sldId="257"/>
            <ac:picMk id="24" creationId="{0A46761C-7A16-4695-B58B-114726B9461E}"/>
          </ac:picMkLst>
        </pc:picChg>
        <pc:picChg chg="add mod">
          <ac:chgData name="Kristina Wahl" userId="6dfe91900b670dfe" providerId="LiveId" clId="{D91A9232-0AC5-4587-92B8-B26740BE8693}" dt="2021-11-15T16:33:27.087" v="89"/>
          <ac:picMkLst>
            <pc:docMk/>
            <pc:sldMk cId="1687235990" sldId="257"/>
            <ac:picMk id="38" creationId="{8190C42B-CC83-48D3-A7CE-418BF8FC19E7}"/>
          </ac:picMkLst>
        </pc:picChg>
        <pc:picChg chg="add mod">
          <ac:chgData name="Kristina Wahl" userId="6dfe91900b670dfe" providerId="LiveId" clId="{D91A9232-0AC5-4587-92B8-B26740BE8693}" dt="2021-11-15T16:32:57.758" v="32" actId="732"/>
          <ac:picMkLst>
            <pc:docMk/>
            <pc:sldMk cId="1687235990" sldId="257"/>
            <ac:picMk id="1026" creationId="{4B857572-8B5B-4730-A6B5-8816126BCD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25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30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04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38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4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54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81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10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95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42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66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3ADD-5A29-4DCD-96A2-8F636792C105}" type="datetimeFigureOut">
              <a:rPr lang="de-DE" smtClean="0"/>
              <a:t>15.11.2021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395B-E210-4105-980E-456DF512BC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78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diefraumitdemdromedar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hyperlink" Target="https://diefraumitdemdromedar.d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schweifte Klammer rechts 20">
            <a:extLst>
              <a:ext uri="{FF2B5EF4-FFF2-40B4-BE49-F238E27FC236}">
                <a16:creationId xmlns:a16="http://schemas.microsoft.com/office/drawing/2014/main" id="{5A443DC7-CCB2-4A8E-BF3D-8D530CDE58B7}"/>
              </a:ext>
            </a:extLst>
          </p:cNvPr>
          <p:cNvSpPr/>
          <p:nvPr/>
        </p:nvSpPr>
        <p:spPr>
          <a:xfrm>
            <a:off x="9082142" y="188117"/>
            <a:ext cx="465690" cy="5040000"/>
          </a:xfrm>
          <a:custGeom>
            <a:avLst/>
            <a:gdLst>
              <a:gd name="connsiteX0" fmla="*/ 0 w 465690"/>
              <a:gd name="connsiteY0" fmla="*/ 0 h 5040000"/>
              <a:gd name="connsiteX1" fmla="*/ 232845 w 465690"/>
              <a:gd name="connsiteY1" fmla="*/ 38806 h 5040000"/>
              <a:gd name="connsiteX2" fmla="*/ 232845 w 465690"/>
              <a:gd name="connsiteY2" fmla="*/ 576131 h 5040000"/>
              <a:gd name="connsiteX3" fmla="*/ 232845 w 465690"/>
              <a:gd name="connsiteY3" fmla="*/ 1186728 h 5040000"/>
              <a:gd name="connsiteX4" fmla="*/ 232845 w 465690"/>
              <a:gd name="connsiteY4" fmla="*/ 1821749 h 5040000"/>
              <a:gd name="connsiteX5" fmla="*/ 232845 w 465690"/>
              <a:gd name="connsiteY5" fmla="*/ 2481194 h 5040000"/>
              <a:gd name="connsiteX6" fmla="*/ 465690 w 465690"/>
              <a:gd name="connsiteY6" fmla="*/ 2520000 h 5040000"/>
              <a:gd name="connsiteX7" fmla="*/ 232845 w 465690"/>
              <a:gd name="connsiteY7" fmla="*/ 2558806 h 5040000"/>
              <a:gd name="connsiteX8" fmla="*/ 232845 w 465690"/>
              <a:gd name="connsiteY8" fmla="*/ 3144979 h 5040000"/>
              <a:gd name="connsiteX9" fmla="*/ 232845 w 465690"/>
              <a:gd name="connsiteY9" fmla="*/ 3682304 h 5040000"/>
              <a:gd name="connsiteX10" fmla="*/ 232845 w 465690"/>
              <a:gd name="connsiteY10" fmla="*/ 4292901 h 5040000"/>
              <a:gd name="connsiteX11" fmla="*/ 232845 w 465690"/>
              <a:gd name="connsiteY11" fmla="*/ 5001194 h 5040000"/>
              <a:gd name="connsiteX12" fmla="*/ 0 w 465690"/>
              <a:gd name="connsiteY12" fmla="*/ 5040000 h 5040000"/>
              <a:gd name="connsiteX13" fmla="*/ 0 w 465690"/>
              <a:gd name="connsiteY13" fmla="*/ 4561200 h 5040000"/>
              <a:gd name="connsiteX14" fmla="*/ 0 w 465690"/>
              <a:gd name="connsiteY14" fmla="*/ 3830400 h 5040000"/>
              <a:gd name="connsiteX15" fmla="*/ 0 w 465690"/>
              <a:gd name="connsiteY15" fmla="*/ 3250800 h 5040000"/>
              <a:gd name="connsiteX16" fmla="*/ 0 w 465690"/>
              <a:gd name="connsiteY16" fmla="*/ 2721600 h 5040000"/>
              <a:gd name="connsiteX17" fmla="*/ 0 w 465690"/>
              <a:gd name="connsiteY17" fmla="*/ 2091600 h 5040000"/>
              <a:gd name="connsiteX18" fmla="*/ 0 w 465690"/>
              <a:gd name="connsiteY18" fmla="*/ 1360800 h 5040000"/>
              <a:gd name="connsiteX19" fmla="*/ 0 w 465690"/>
              <a:gd name="connsiteY19" fmla="*/ 781200 h 5040000"/>
              <a:gd name="connsiteX20" fmla="*/ 0 w 465690"/>
              <a:gd name="connsiteY20" fmla="*/ 0 h 5040000"/>
              <a:gd name="connsiteX0" fmla="*/ 0 w 465690"/>
              <a:gd name="connsiteY0" fmla="*/ 0 h 5040000"/>
              <a:gd name="connsiteX1" fmla="*/ 232845 w 465690"/>
              <a:gd name="connsiteY1" fmla="*/ 38806 h 5040000"/>
              <a:gd name="connsiteX2" fmla="*/ 232845 w 465690"/>
              <a:gd name="connsiteY2" fmla="*/ 649403 h 5040000"/>
              <a:gd name="connsiteX3" fmla="*/ 232845 w 465690"/>
              <a:gd name="connsiteY3" fmla="*/ 1186728 h 5040000"/>
              <a:gd name="connsiteX4" fmla="*/ 232845 w 465690"/>
              <a:gd name="connsiteY4" fmla="*/ 1821749 h 5040000"/>
              <a:gd name="connsiteX5" fmla="*/ 232845 w 465690"/>
              <a:gd name="connsiteY5" fmla="*/ 2481194 h 5040000"/>
              <a:gd name="connsiteX6" fmla="*/ 465690 w 465690"/>
              <a:gd name="connsiteY6" fmla="*/ 2520000 h 5040000"/>
              <a:gd name="connsiteX7" fmla="*/ 232845 w 465690"/>
              <a:gd name="connsiteY7" fmla="*/ 2558806 h 5040000"/>
              <a:gd name="connsiteX8" fmla="*/ 232845 w 465690"/>
              <a:gd name="connsiteY8" fmla="*/ 3193827 h 5040000"/>
              <a:gd name="connsiteX9" fmla="*/ 232845 w 465690"/>
              <a:gd name="connsiteY9" fmla="*/ 3780000 h 5040000"/>
              <a:gd name="connsiteX10" fmla="*/ 232845 w 465690"/>
              <a:gd name="connsiteY10" fmla="*/ 4390597 h 5040000"/>
              <a:gd name="connsiteX11" fmla="*/ 232845 w 465690"/>
              <a:gd name="connsiteY11" fmla="*/ 5001194 h 5040000"/>
              <a:gd name="connsiteX12" fmla="*/ 0 w 465690"/>
              <a:gd name="connsiteY12" fmla="*/ 5040000 h 50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5690" h="5040000" stroke="0" extrusionOk="0">
                <a:moveTo>
                  <a:pt x="0" y="0"/>
                </a:moveTo>
                <a:cubicBezTo>
                  <a:pt x="133481" y="-1521"/>
                  <a:pt x="237995" y="17897"/>
                  <a:pt x="232845" y="38806"/>
                </a:cubicBezTo>
                <a:cubicBezTo>
                  <a:pt x="219913" y="157844"/>
                  <a:pt x="225505" y="425358"/>
                  <a:pt x="232845" y="576131"/>
                </a:cubicBezTo>
                <a:cubicBezTo>
                  <a:pt x="240185" y="726904"/>
                  <a:pt x="237354" y="904738"/>
                  <a:pt x="232845" y="1186728"/>
                </a:cubicBezTo>
                <a:cubicBezTo>
                  <a:pt x="228336" y="1468718"/>
                  <a:pt x="206618" y="1517157"/>
                  <a:pt x="232845" y="1821749"/>
                </a:cubicBezTo>
                <a:cubicBezTo>
                  <a:pt x="259072" y="2126341"/>
                  <a:pt x="226247" y="2156477"/>
                  <a:pt x="232845" y="2481194"/>
                </a:cubicBezTo>
                <a:cubicBezTo>
                  <a:pt x="244505" y="2492870"/>
                  <a:pt x="339581" y="2525450"/>
                  <a:pt x="465690" y="2520000"/>
                </a:cubicBezTo>
                <a:cubicBezTo>
                  <a:pt x="338774" y="2515999"/>
                  <a:pt x="233382" y="2541357"/>
                  <a:pt x="232845" y="2558806"/>
                </a:cubicBezTo>
                <a:cubicBezTo>
                  <a:pt x="248147" y="2786137"/>
                  <a:pt x="204036" y="2877900"/>
                  <a:pt x="232845" y="3144979"/>
                </a:cubicBezTo>
                <a:cubicBezTo>
                  <a:pt x="261654" y="3412058"/>
                  <a:pt x="213721" y="3441508"/>
                  <a:pt x="232845" y="3682304"/>
                </a:cubicBezTo>
                <a:cubicBezTo>
                  <a:pt x="251969" y="3923100"/>
                  <a:pt x="258954" y="4069422"/>
                  <a:pt x="232845" y="4292901"/>
                </a:cubicBezTo>
                <a:cubicBezTo>
                  <a:pt x="206736" y="4516380"/>
                  <a:pt x="266833" y="4851881"/>
                  <a:pt x="232845" y="5001194"/>
                </a:cubicBezTo>
                <a:cubicBezTo>
                  <a:pt x="239459" y="5036388"/>
                  <a:pt x="132590" y="5061265"/>
                  <a:pt x="0" y="5040000"/>
                </a:cubicBezTo>
                <a:cubicBezTo>
                  <a:pt x="-16404" y="4927831"/>
                  <a:pt x="17376" y="4790250"/>
                  <a:pt x="0" y="4561200"/>
                </a:cubicBezTo>
                <a:cubicBezTo>
                  <a:pt x="-17376" y="4332150"/>
                  <a:pt x="-32705" y="4019903"/>
                  <a:pt x="0" y="3830400"/>
                </a:cubicBezTo>
                <a:cubicBezTo>
                  <a:pt x="32705" y="3640897"/>
                  <a:pt x="-10023" y="3534781"/>
                  <a:pt x="0" y="3250800"/>
                </a:cubicBezTo>
                <a:cubicBezTo>
                  <a:pt x="10023" y="2966819"/>
                  <a:pt x="-9075" y="2893002"/>
                  <a:pt x="0" y="2721600"/>
                </a:cubicBezTo>
                <a:cubicBezTo>
                  <a:pt x="9075" y="2550198"/>
                  <a:pt x="28402" y="2325135"/>
                  <a:pt x="0" y="2091600"/>
                </a:cubicBezTo>
                <a:cubicBezTo>
                  <a:pt x="-28402" y="1858065"/>
                  <a:pt x="7946" y="1553368"/>
                  <a:pt x="0" y="1360800"/>
                </a:cubicBezTo>
                <a:cubicBezTo>
                  <a:pt x="-7946" y="1168232"/>
                  <a:pt x="4647" y="905204"/>
                  <a:pt x="0" y="781200"/>
                </a:cubicBezTo>
                <a:cubicBezTo>
                  <a:pt x="-4647" y="657196"/>
                  <a:pt x="-20866" y="261865"/>
                  <a:pt x="0" y="0"/>
                </a:cubicBezTo>
                <a:close/>
              </a:path>
              <a:path w="465690" h="5040000" fill="none" extrusionOk="0">
                <a:moveTo>
                  <a:pt x="0" y="0"/>
                </a:moveTo>
                <a:cubicBezTo>
                  <a:pt x="127107" y="-2350"/>
                  <a:pt x="233225" y="15731"/>
                  <a:pt x="232845" y="38806"/>
                </a:cubicBezTo>
                <a:cubicBezTo>
                  <a:pt x="245459" y="264204"/>
                  <a:pt x="210898" y="379163"/>
                  <a:pt x="232845" y="649403"/>
                </a:cubicBezTo>
                <a:cubicBezTo>
                  <a:pt x="254792" y="919643"/>
                  <a:pt x="211596" y="1072144"/>
                  <a:pt x="232845" y="1186728"/>
                </a:cubicBezTo>
                <a:cubicBezTo>
                  <a:pt x="254094" y="1301312"/>
                  <a:pt x="234684" y="1678967"/>
                  <a:pt x="232845" y="1821749"/>
                </a:cubicBezTo>
                <a:cubicBezTo>
                  <a:pt x="231006" y="1964531"/>
                  <a:pt x="239450" y="2212032"/>
                  <a:pt x="232845" y="2481194"/>
                </a:cubicBezTo>
                <a:cubicBezTo>
                  <a:pt x="220681" y="2491739"/>
                  <a:pt x="355241" y="2525240"/>
                  <a:pt x="465690" y="2520000"/>
                </a:cubicBezTo>
                <a:cubicBezTo>
                  <a:pt x="338185" y="2521177"/>
                  <a:pt x="235433" y="2536999"/>
                  <a:pt x="232845" y="2558806"/>
                </a:cubicBezTo>
                <a:cubicBezTo>
                  <a:pt x="236760" y="2793484"/>
                  <a:pt x="201970" y="2960229"/>
                  <a:pt x="232845" y="3193827"/>
                </a:cubicBezTo>
                <a:cubicBezTo>
                  <a:pt x="263720" y="3427425"/>
                  <a:pt x="233921" y="3613429"/>
                  <a:pt x="232845" y="3780000"/>
                </a:cubicBezTo>
                <a:cubicBezTo>
                  <a:pt x="231769" y="3946571"/>
                  <a:pt x="205514" y="4123836"/>
                  <a:pt x="232845" y="4390597"/>
                </a:cubicBezTo>
                <a:cubicBezTo>
                  <a:pt x="260176" y="4657358"/>
                  <a:pt x="259969" y="4781545"/>
                  <a:pt x="232845" y="5001194"/>
                </a:cubicBezTo>
                <a:cubicBezTo>
                  <a:pt x="228952" y="5022142"/>
                  <a:pt x="146813" y="5040545"/>
                  <a:pt x="0" y="5040000"/>
                </a:cubicBezTo>
              </a:path>
              <a:path w="465690" h="5040000" fill="none" stroke="0" extrusionOk="0">
                <a:moveTo>
                  <a:pt x="0" y="0"/>
                </a:moveTo>
                <a:cubicBezTo>
                  <a:pt x="130189" y="3531"/>
                  <a:pt x="233926" y="12722"/>
                  <a:pt x="232845" y="38806"/>
                </a:cubicBezTo>
                <a:cubicBezTo>
                  <a:pt x="256000" y="194079"/>
                  <a:pt x="207661" y="418282"/>
                  <a:pt x="232845" y="576131"/>
                </a:cubicBezTo>
                <a:cubicBezTo>
                  <a:pt x="258029" y="733980"/>
                  <a:pt x="215808" y="933023"/>
                  <a:pt x="232845" y="1162304"/>
                </a:cubicBezTo>
                <a:cubicBezTo>
                  <a:pt x="249882" y="1391585"/>
                  <a:pt x="204337" y="1541003"/>
                  <a:pt x="232845" y="1797325"/>
                </a:cubicBezTo>
                <a:cubicBezTo>
                  <a:pt x="261353" y="2053647"/>
                  <a:pt x="254504" y="2218733"/>
                  <a:pt x="232845" y="2481194"/>
                </a:cubicBezTo>
                <a:cubicBezTo>
                  <a:pt x="233396" y="2495700"/>
                  <a:pt x="333992" y="2526939"/>
                  <a:pt x="465690" y="2520000"/>
                </a:cubicBezTo>
                <a:cubicBezTo>
                  <a:pt x="337615" y="2522656"/>
                  <a:pt x="229364" y="2537898"/>
                  <a:pt x="232845" y="2558806"/>
                </a:cubicBezTo>
                <a:cubicBezTo>
                  <a:pt x="254722" y="2799653"/>
                  <a:pt x="229846" y="2929837"/>
                  <a:pt x="232845" y="3096131"/>
                </a:cubicBezTo>
                <a:cubicBezTo>
                  <a:pt x="235844" y="3262425"/>
                  <a:pt x="215225" y="3442568"/>
                  <a:pt x="232845" y="3731152"/>
                </a:cubicBezTo>
                <a:cubicBezTo>
                  <a:pt x="250465" y="4019736"/>
                  <a:pt x="208444" y="4142339"/>
                  <a:pt x="232845" y="4292901"/>
                </a:cubicBezTo>
                <a:cubicBezTo>
                  <a:pt x="257246" y="4443463"/>
                  <a:pt x="267560" y="4714330"/>
                  <a:pt x="232845" y="5001194"/>
                </a:cubicBezTo>
                <a:cubicBezTo>
                  <a:pt x="248879" y="5023237"/>
                  <a:pt x="119675" y="5060097"/>
                  <a:pt x="0" y="5040000"/>
                </a:cubicBezTo>
              </a:path>
            </a:pathLst>
          </a:custGeom>
          <a:solidFill>
            <a:schemeClr val="lt1">
              <a:alpha val="7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024497720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801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5886106-CA40-45AE-95D5-9DD3591684FD}"/>
              </a:ext>
            </a:extLst>
          </p:cNvPr>
          <p:cNvSpPr txBox="1"/>
          <p:nvPr/>
        </p:nvSpPr>
        <p:spPr>
          <a:xfrm rot="16200000">
            <a:off x="9079363" y="2533275"/>
            <a:ext cx="1287604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1" dirty="0">
                <a:solidFill>
                  <a:schemeClr val="dk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Hauptteil</a:t>
            </a:r>
          </a:p>
        </p:txBody>
      </p:sp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82FBCC54-3249-489B-8DC4-3B634023A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76" y="397158"/>
            <a:ext cx="3238018" cy="3162465"/>
          </a:xfrm>
          <a:prstGeom prst="rect">
            <a:avLst/>
          </a:prstGeom>
        </p:spPr>
      </p:pic>
      <p:pic>
        <p:nvPicPr>
          <p:cNvPr id="24" name="Grafik 23" descr="Ein Bild, das Brille enthält.&#10;&#10;Automatisch generierte Beschreibung">
            <a:extLst>
              <a:ext uri="{FF2B5EF4-FFF2-40B4-BE49-F238E27FC236}">
                <a16:creationId xmlns:a16="http://schemas.microsoft.com/office/drawing/2014/main" id="{0A46761C-7A16-4695-B58B-114726B94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31" y="1476255"/>
            <a:ext cx="5130793" cy="384809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94DE965-0DB5-420A-907F-756EF9568B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3" b="62694"/>
          <a:stretch/>
        </p:blipFill>
        <p:spPr>
          <a:xfrm>
            <a:off x="0" y="4299541"/>
            <a:ext cx="4303834" cy="255845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785F25E-0145-4828-A00D-7F952FC8B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0" y="4040772"/>
            <a:ext cx="1443525" cy="190282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B7695FF-97C3-4956-BA10-7ADEF8AD9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213">
            <a:off x="722238" y="830245"/>
            <a:ext cx="2312581" cy="223283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1D76C74C-373D-4175-90B1-ED9043556238}"/>
              </a:ext>
            </a:extLst>
          </p:cNvPr>
          <p:cNvSpPr txBox="1"/>
          <p:nvPr/>
        </p:nvSpPr>
        <p:spPr>
          <a:xfrm>
            <a:off x="103615" y="5243548"/>
            <a:ext cx="3910430" cy="1477969"/>
          </a:xfrm>
          <a:custGeom>
            <a:avLst/>
            <a:gdLst>
              <a:gd name="connsiteX0" fmla="*/ 0 w 3910430"/>
              <a:gd name="connsiteY0" fmla="*/ 0 h 1477969"/>
              <a:gd name="connsiteX1" fmla="*/ 690843 w 3910430"/>
              <a:gd name="connsiteY1" fmla="*/ 0 h 1477969"/>
              <a:gd name="connsiteX2" fmla="*/ 1303477 w 3910430"/>
              <a:gd name="connsiteY2" fmla="*/ 0 h 1477969"/>
              <a:gd name="connsiteX3" fmla="*/ 1994319 w 3910430"/>
              <a:gd name="connsiteY3" fmla="*/ 0 h 1477969"/>
              <a:gd name="connsiteX4" fmla="*/ 2685162 w 3910430"/>
              <a:gd name="connsiteY4" fmla="*/ 0 h 1477969"/>
              <a:gd name="connsiteX5" fmla="*/ 3258692 w 3910430"/>
              <a:gd name="connsiteY5" fmla="*/ 0 h 1477969"/>
              <a:gd name="connsiteX6" fmla="*/ 3910430 w 3910430"/>
              <a:gd name="connsiteY6" fmla="*/ 0 h 1477969"/>
              <a:gd name="connsiteX7" fmla="*/ 3910430 w 3910430"/>
              <a:gd name="connsiteY7" fmla="*/ 477877 h 1477969"/>
              <a:gd name="connsiteX8" fmla="*/ 3910430 w 3910430"/>
              <a:gd name="connsiteY8" fmla="*/ 985313 h 1477969"/>
              <a:gd name="connsiteX9" fmla="*/ 3910430 w 3910430"/>
              <a:gd name="connsiteY9" fmla="*/ 1477969 h 1477969"/>
              <a:gd name="connsiteX10" fmla="*/ 3297796 w 3910430"/>
              <a:gd name="connsiteY10" fmla="*/ 1477969 h 1477969"/>
              <a:gd name="connsiteX11" fmla="*/ 2646058 w 3910430"/>
              <a:gd name="connsiteY11" fmla="*/ 1477969 h 1477969"/>
              <a:gd name="connsiteX12" fmla="*/ 1955215 w 3910430"/>
              <a:gd name="connsiteY12" fmla="*/ 1477969 h 1477969"/>
              <a:gd name="connsiteX13" fmla="*/ 1264372 w 3910430"/>
              <a:gd name="connsiteY13" fmla="*/ 1477969 h 1477969"/>
              <a:gd name="connsiteX14" fmla="*/ 612634 w 3910430"/>
              <a:gd name="connsiteY14" fmla="*/ 1477969 h 1477969"/>
              <a:gd name="connsiteX15" fmla="*/ 0 w 3910430"/>
              <a:gd name="connsiteY15" fmla="*/ 1477969 h 1477969"/>
              <a:gd name="connsiteX16" fmla="*/ 0 w 3910430"/>
              <a:gd name="connsiteY16" fmla="*/ 970533 h 1477969"/>
              <a:gd name="connsiteX17" fmla="*/ 0 w 3910430"/>
              <a:gd name="connsiteY17" fmla="*/ 448317 h 1477969"/>
              <a:gd name="connsiteX18" fmla="*/ 0 w 3910430"/>
              <a:gd name="connsiteY18" fmla="*/ 0 h 147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10430" h="1477969" fill="none" extrusionOk="0">
                <a:moveTo>
                  <a:pt x="0" y="0"/>
                </a:moveTo>
                <a:cubicBezTo>
                  <a:pt x="258288" y="159"/>
                  <a:pt x="440460" y="-158"/>
                  <a:pt x="690843" y="0"/>
                </a:cubicBezTo>
                <a:cubicBezTo>
                  <a:pt x="941226" y="158"/>
                  <a:pt x="1177938" y="15244"/>
                  <a:pt x="1303477" y="0"/>
                </a:cubicBezTo>
                <a:cubicBezTo>
                  <a:pt x="1429016" y="-15244"/>
                  <a:pt x="1800185" y="-10219"/>
                  <a:pt x="1994319" y="0"/>
                </a:cubicBezTo>
                <a:cubicBezTo>
                  <a:pt x="2188453" y="10219"/>
                  <a:pt x="2417576" y="21468"/>
                  <a:pt x="2685162" y="0"/>
                </a:cubicBezTo>
                <a:cubicBezTo>
                  <a:pt x="2952748" y="-21468"/>
                  <a:pt x="3089005" y="9498"/>
                  <a:pt x="3258692" y="0"/>
                </a:cubicBezTo>
                <a:cubicBezTo>
                  <a:pt x="3428379" y="-9498"/>
                  <a:pt x="3609388" y="-7803"/>
                  <a:pt x="3910430" y="0"/>
                </a:cubicBezTo>
                <a:cubicBezTo>
                  <a:pt x="3928612" y="124522"/>
                  <a:pt x="3890861" y="255540"/>
                  <a:pt x="3910430" y="477877"/>
                </a:cubicBezTo>
                <a:cubicBezTo>
                  <a:pt x="3929999" y="700214"/>
                  <a:pt x="3914548" y="769793"/>
                  <a:pt x="3910430" y="985313"/>
                </a:cubicBezTo>
                <a:cubicBezTo>
                  <a:pt x="3906312" y="1200833"/>
                  <a:pt x="3907372" y="1241083"/>
                  <a:pt x="3910430" y="1477969"/>
                </a:cubicBezTo>
                <a:cubicBezTo>
                  <a:pt x="3634399" y="1507067"/>
                  <a:pt x="3595488" y="1452289"/>
                  <a:pt x="3297796" y="1477969"/>
                </a:cubicBezTo>
                <a:cubicBezTo>
                  <a:pt x="3000104" y="1503649"/>
                  <a:pt x="2843263" y="1473725"/>
                  <a:pt x="2646058" y="1477969"/>
                </a:cubicBezTo>
                <a:cubicBezTo>
                  <a:pt x="2448853" y="1482213"/>
                  <a:pt x="2274782" y="1460215"/>
                  <a:pt x="1955215" y="1477969"/>
                </a:cubicBezTo>
                <a:cubicBezTo>
                  <a:pt x="1635648" y="1495723"/>
                  <a:pt x="1465841" y="1445263"/>
                  <a:pt x="1264372" y="1477969"/>
                </a:cubicBezTo>
                <a:cubicBezTo>
                  <a:pt x="1062903" y="1510675"/>
                  <a:pt x="893169" y="1479074"/>
                  <a:pt x="612634" y="1477969"/>
                </a:cubicBezTo>
                <a:cubicBezTo>
                  <a:pt x="332099" y="1476864"/>
                  <a:pt x="126767" y="1492962"/>
                  <a:pt x="0" y="1477969"/>
                </a:cubicBezTo>
                <a:cubicBezTo>
                  <a:pt x="13395" y="1256261"/>
                  <a:pt x="4539" y="1089258"/>
                  <a:pt x="0" y="970533"/>
                </a:cubicBezTo>
                <a:cubicBezTo>
                  <a:pt x="-4539" y="851808"/>
                  <a:pt x="2858" y="696409"/>
                  <a:pt x="0" y="448317"/>
                </a:cubicBezTo>
                <a:cubicBezTo>
                  <a:pt x="-2858" y="200225"/>
                  <a:pt x="-14619" y="199926"/>
                  <a:pt x="0" y="0"/>
                </a:cubicBezTo>
                <a:close/>
              </a:path>
              <a:path w="3910430" h="1477969" stroke="0" extrusionOk="0">
                <a:moveTo>
                  <a:pt x="0" y="0"/>
                </a:moveTo>
                <a:cubicBezTo>
                  <a:pt x="195998" y="-23631"/>
                  <a:pt x="349455" y="-20434"/>
                  <a:pt x="573530" y="0"/>
                </a:cubicBezTo>
                <a:cubicBezTo>
                  <a:pt x="797605" y="20434"/>
                  <a:pt x="931999" y="-2093"/>
                  <a:pt x="1225268" y="0"/>
                </a:cubicBezTo>
                <a:cubicBezTo>
                  <a:pt x="1518537" y="2093"/>
                  <a:pt x="1762786" y="-9179"/>
                  <a:pt x="1955215" y="0"/>
                </a:cubicBezTo>
                <a:cubicBezTo>
                  <a:pt x="2147644" y="9179"/>
                  <a:pt x="2392652" y="25356"/>
                  <a:pt x="2567849" y="0"/>
                </a:cubicBezTo>
                <a:cubicBezTo>
                  <a:pt x="2743046" y="-25356"/>
                  <a:pt x="2899200" y="-8100"/>
                  <a:pt x="3180483" y="0"/>
                </a:cubicBezTo>
                <a:cubicBezTo>
                  <a:pt x="3461766" y="8100"/>
                  <a:pt x="3740815" y="9341"/>
                  <a:pt x="3910430" y="0"/>
                </a:cubicBezTo>
                <a:cubicBezTo>
                  <a:pt x="3899300" y="210293"/>
                  <a:pt x="3913526" y="330508"/>
                  <a:pt x="3910430" y="477877"/>
                </a:cubicBezTo>
                <a:cubicBezTo>
                  <a:pt x="3907334" y="625246"/>
                  <a:pt x="3933133" y="816911"/>
                  <a:pt x="3910430" y="955753"/>
                </a:cubicBezTo>
                <a:cubicBezTo>
                  <a:pt x="3887727" y="1094595"/>
                  <a:pt x="3904831" y="1311745"/>
                  <a:pt x="3910430" y="1477969"/>
                </a:cubicBezTo>
                <a:cubicBezTo>
                  <a:pt x="3575782" y="1482631"/>
                  <a:pt x="3533718" y="1475646"/>
                  <a:pt x="3219587" y="1477969"/>
                </a:cubicBezTo>
                <a:cubicBezTo>
                  <a:pt x="2905456" y="1480292"/>
                  <a:pt x="2819948" y="1465467"/>
                  <a:pt x="2685162" y="1477969"/>
                </a:cubicBezTo>
                <a:cubicBezTo>
                  <a:pt x="2550377" y="1490471"/>
                  <a:pt x="2266688" y="1449045"/>
                  <a:pt x="1994319" y="1477969"/>
                </a:cubicBezTo>
                <a:cubicBezTo>
                  <a:pt x="1721950" y="1506893"/>
                  <a:pt x="1568695" y="1483111"/>
                  <a:pt x="1264372" y="1477969"/>
                </a:cubicBezTo>
                <a:cubicBezTo>
                  <a:pt x="960049" y="1472827"/>
                  <a:pt x="405981" y="1426856"/>
                  <a:pt x="0" y="1477969"/>
                </a:cubicBezTo>
                <a:cubicBezTo>
                  <a:pt x="10609" y="1358676"/>
                  <a:pt x="-11418" y="1171562"/>
                  <a:pt x="0" y="1014872"/>
                </a:cubicBezTo>
                <a:cubicBezTo>
                  <a:pt x="11418" y="858182"/>
                  <a:pt x="-3502" y="694224"/>
                  <a:pt x="0" y="566555"/>
                </a:cubicBezTo>
                <a:cubicBezTo>
                  <a:pt x="3502" y="438886"/>
                  <a:pt x="28108" y="197481"/>
                  <a:pt x="0" y="0"/>
                </a:cubicBezTo>
                <a:close/>
              </a:path>
            </a:pathLst>
          </a:custGeom>
          <a:solidFill>
            <a:schemeClr val="lt1">
              <a:alpha val="7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310275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1" dirty="0">
                <a:latin typeface="123Marker" panose="02000603000000000000" pitchFamily="2" charset="0"/>
                <a:ea typeface="123Marker" panose="02000603000000000000" pitchFamily="2" charset="0"/>
              </a:rPr>
              <a:t>1. Handlungsschritt (Einleitung)</a:t>
            </a: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B0BD004-8590-4E5E-A516-AB9BFFD5BB51}"/>
              </a:ext>
            </a:extLst>
          </p:cNvPr>
          <p:cNvSpPr txBox="1"/>
          <p:nvPr/>
        </p:nvSpPr>
        <p:spPr>
          <a:xfrm>
            <a:off x="200060" y="2274757"/>
            <a:ext cx="3910430" cy="1477969"/>
          </a:xfrm>
          <a:custGeom>
            <a:avLst/>
            <a:gdLst>
              <a:gd name="connsiteX0" fmla="*/ 0 w 3910430"/>
              <a:gd name="connsiteY0" fmla="*/ 0 h 1477969"/>
              <a:gd name="connsiteX1" fmla="*/ 690843 w 3910430"/>
              <a:gd name="connsiteY1" fmla="*/ 0 h 1477969"/>
              <a:gd name="connsiteX2" fmla="*/ 1303477 w 3910430"/>
              <a:gd name="connsiteY2" fmla="*/ 0 h 1477969"/>
              <a:gd name="connsiteX3" fmla="*/ 1994319 w 3910430"/>
              <a:gd name="connsiteY3" fmla="*/ 0 h 1477969"/>
              <a:gd name="connsiteX4" fmla="*/ 2685162 w 3910430"/>
              <a:gd name="connsiteY4" fmla="*/ 0 h 1477969"/>
              <a:gd name="connsiteX5" fmla="*/ 3258692 w 3910430"/>
              <a:gd name="connsiteY5" fmla="*/ 0 h 1477969"/>
              <a:gd name="connsiteX6" fmla="*/ 3910430 w 3910430"/>
              <a:gd name="connsiteY6" fmla="*/ 0 h 1477969"/>
              <a:gd name="connsiteX7" fmla="*/ 3910430 w 3910430"/>
              <a:gd name="connsiteY7" fmla="*/ 477877 h 1477969"/>
              <a:gd name="connsiteX8" fmla="*/ 3910430 w 3910430"/>
              <a:gd name="connsiteY8" fmla="*/ 985313 h 1477969"/>
              <a:gd name="connsiteX9" fmla="*/ 3910430 w 3910430"/>
              <a:gd name="connsiteY9" fmla="*/ 1477969 h 1477969"/>
              <a:gd name="connsiteX10" fmla="*/ 3297796 w 3910430"/>
              <a:gd name="connsiteY10" fmla="*/ 1477969 h 1477969"/>
              <a:gd name="connsiteX11" fmla="*/ 2646058 w 3910430"/>
              <a:gd name="connsiteY11" fmla="*/ 1477969 h 1477969"/>
              <a:gd name="connsiteX12" fmla="*/ 1955215 w 3910430"/>
              <a:gd name="connsiteY12" fmla="*/ 1477969 h 1477969"/>
              <a:gd name="connsiteX13" fmla="*/ 1264372 w 3910430"/>
              <a:gd name="connsiteY13" fmla="*/ 1477969 h 1477969"/>
              <a:gd name="connsiteX14" fmla="*/ 612634 w 3910430"/>
              <a:gd name="connsiteY14" fmla="*/ 1477969 h 1477969"/>
              <a:gd name="connsiteX15" fmla="*/ 0 w 3910430"/>
              <a:gd name="connsiteY15" fmla="*/ 1477969 h 1477969"/>
              <a:gd name="connsiteX16" fmla="*/ 0 w 3910430"/>
              <a:gd name="connsiteY16" fmla="*/ 970533 h 1477969"/>
              <a:gd name="connsiteX17" fmla="*/ 0 w 3910430"/>
              <a:gd name="connsiteY17" fmla="*/ 448317 h 1477969"/>
              <a:gd name="connsiteX18" fmla="*/ 0 w 3910430"/>
              <a:gd name="connsiteY18" fmla="*/ 0 h 147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10430" h="1477969" fill="none" extrusionOk="0">
                <a:moveTo>
                  <a:pt x="0" y="0"/>
                </a:moveTo>
                <a:cubicBezTo>
                  <a:pt x="258288" y="159"/>
                  <a:pt x="440460" y="-158"/>
                  <a:pt x="690843" y="0"/>
                </a:cubicBezTo>
                <a:cubicBezTo>
                  <a:pt x="941226" y="158"/>
                  <a:pt x="1177938" y="15244"/>
                  <a:pt x="1303477" y="0"/>
                </a:cubicBezTo>
                <a:cubicBezTo>
                  <a:pt x="1429016" y="-15244"/>
                  <a:pt x="1800185" y="-10219"/>
                  <a:pt x="1994319" y="0"/>
                </a:cubicBezTo>
                <a:cubicBezTo>
                  <a:pt x="2188453" y="10219"/>
                  <a:pt x="2417576" y="21468"/>
                  <a:pt x="2685162" y="0"/>
                </a:cubicBezTo>
                <a:cubicBezTo>
                  <a:pt x="2952748" y="-21468"/>
                  <a:pt x="3089005" y="9498"/>
                  <a:pt x="3258692" y="0"/>
                </a:cubicBezTo>
                <a:cubicBezTo>
                  <a:pt x="3428379" y="-9498"/>
                  <a:pt x="3609388" y="-7803"/>
                  <a:pt x="3910430" y="0"/>
                </a:cubicBezTo>
                <a:cubicBezTo>
                  <a:pt x="3928612" y="124522"/>
                  <a:pt x="3890861" y="255540"/>
                  <a:pt x="3910430" y="477877"/>
                </a:cubicBezTo>
                <a:cubicBezTo>
                  <a:pt x="3929999" y="700214"/>
                  <a:pt x="3914548" y="769793"/>
                  <a:pt x="3910430" y="985313"/>
                </a:cubicBezTo>
                <a:cubicBezTo>
                  <a:pt x="3906312" y="1200833"/>
                  <a:pt x="3907372" y="1241083"/>
                  <a:pt x="3910430" y="1477969"/>
                </a:cubicBezTo>
                <a:cubicBezTo>
                  <a:pt x="3634399" y="1507067"/>
                  <a:pt x="3595488" y="1452289"/>
                  <a:pt x="3297796" y="1477969"/>
                </a:cubicBezTo>
                <a:cubicBezTo>
                  <a:pt x="3000104" y="1503649"/>
                  <a:pt x="2843263" y="1473725"/>
                  <a:pt x="2646058" y="1477969"/>
                </a:cubicBezTo>
                <a:cubicBezTo>
                  <a:pt x="2448853" y="1482213"/>
                  <a:pt x="2274782" y="1460215"/>
                  <a:pt x="1955215" y="1477969"/>
                </a:cubicBezTo>
                <a:cubicBezTo>
                  <a:pt x="1635648" y="1495723"/>
                  <a:pt x="1465841" y="1445263"/>
                  <a:pt x="1264372" y="1477969"/>
                </a:cubicBezTo>
                <a:cubicBezTo>
                  <a:pt x="1062903" y="1510675"/>
                  <a:pt x="893169" y="1479074"/>
                  <a:pt x="612634" y="1477969"/>
                </a:cubicBezTo>
                <a:cubicBezTo>
                  <a:pt x="332099" y="1476864"/>
                  <a:pt x="126767" y="1492962"/>
                  <a:pt x="0" y="1477969"/>
                </a:cubicBezTo>
                <a:cubicBezTo>
                  <a:pt x="13395" y="1256261"/>
                  <a:pt x="4539" y="1089258"/>
                  <a:pt x="0" y="970533"/>
                </a:cubicBezTo>
                <a:cubicBezTo>
                  <a:pt x="-4539" y="851808"/>
                  <a:pt x="2858" y="696409"/>
                  <a:pt x="0" y="448317"/>
                </a:cubicBezTo>
                <a:cubicBezTo>
                  <a:pt x="-2858" y="200225"/>
                  <a:pt x="-14619" y="199926"/>
                  <a:pt x="0" y="0"/>
                </a:cubicBezTo>
                <a:close/>
              </a:path>
              <a:path w="3910430" h="1477969" stroke="0" extrusionOk="0">
                <a:moveTo>
                  <a:pt x="0" y="0"/>
                </a:moveTo>
                <a:cubicBezTo>
                  <a:pt x="195998" y="-23631"/>
                  <a:pt x="349455" y="-20434"/>
                  <a:pt x="573530" y="0"/>
                </a:cubicBezTo>
                <a:cubicBezTo>
                  <a:pt x="797605" y="20434"/>
                  <a:pt x="931999" y="-2093"/>
                  <a:pt x="1225268" y="0"/>
                </a:cubicBezTo>
                <a:cubicBezTo>
                  <a:pt x="1518537" y="2093"/>
                  <a:pt x="1762786" y="-9179"/>
                  <a:pt x="1955215" y="0"/>
                </a:cubicBezTo>
                <a:cubicBezTo>
                  <a:pt x="2147644" y="9179"/>
                  <a:pt x="2392652" y="25356"/>
                  <a:pt x="2567849" y="0"/>
                </a:cubicBezTo>
                <a:cubicBezTo>
                  <a:pt x="2743046" y="-25356"/>
                  <a:pt x="2899200" y="-8100"/>
                  <a:pt x="3180483" y="0"/>
                </a:cubicBezTo>
                <a:cubicBezTo>
                  <a:pt x="3461766" y="8100"/>
                  <a:pt x="3740815" y="9341"/>
                  <a:pt x="3910430" y="0"/>
                </a:cubicBezTo>
                <a:cubicBezTo>
                  <a:pt x="3899300" y="210293"/>
                  <a:pt x="3913526" y="330508"/>
                  <a:pt x="3910430" y="477877"/>
                </a:cubicBezTo>
                <a:cubicBezTo>
                  <a:pt x="3907334" y="625246"/>
                  <a:pt x="3933133" y="816911"/>
                  <a:pt x="3910430" y="955753"/>
                </a:cubicBezTo>
                <a:cubicBezTo>
                  <a:pt x="3887727" y="1094595"/>
                  <a:pt x="3904831" y="1311745"/>
                  <a:pt x="3910430" y="1477969"/>
                </a:cubicBezTo>
                <a:cubicBezTo>
                  <a:pt x="3575782" y="1482631"/>
                  <a:pt x="3533718" y="1475646"/>
                  <a:pt x="3219587" y="1477969"/>
                </a:cubicBezTo>
                <a:cubicBezTo>
                  <a:pt x="2905456" y="1480292"/>
                  <a:pt x="2819948" y="1465467"/>
                  <a:pt x="2685162" y="1477969"/>
                </a:cubicBezTo>
                <a:cubicBezTo>
                  <a:pt x="2550377" y="1490471"/>
                  <a:pt x="2266688" y="1449045"/>
                  <a:pt x="1994319" y="1477969"/>
                </a:cubicBezTo>
                <a:cubicBezTo>
                  <a:pt x="1721950" y="1506893"/>
                  <a:pt x="1568695" y="1483111"/>
                  <a:pt x="1264372" y="1477969"/>
                </a:cubicBezTo>
                <a:cubicBezTo>
                  <a:pt x="960049" y="1472827"/>
                  <a:pt x="405981" y="1426856"/>
                  <a:pt x="0" y="1477969"/>
                </a:cubicBezTo>
                <a:cubicBezTo>
                  <a:pt x="10609" y="1358676"/>
                  <a:pt x="-11418" y="1171562"/>
                  <a:pt x="0" y="1014872"/>
                </a:cubicBezTo>
                <a:cubicBezTo>
                  <a:pt x="11418" y="858182"/>
                  <a:pt x="-3502" y="694224"/>
                  <a:pt x="0" y="566555"/>
                </a:cubicBezTo>
                <a:cubicBezTo>
                  <a:pt x="3502" y="438886"/>
                  <a:pt x="28108" y="197481"/>
                  <a:pt x="0" y="0"/>
                </a:cubicBezTo>
                <a:close/>
              </a:path>
            </a:pathLst>
          </a:custGeom>
          <a:solidFill>
            <a:schemeClr val="lt1">
              <a:alpha val="7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310275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1" dirty="0">
                <a:latin typeface="123Marker" panose="02000603000000000000" pitchFamily="2" charset="0"/>
                <a:ea typeface="123Marker" panose="02000603000000000000" pitchFamily="2" charset="0"/>
              </a:rPr>
              <a:t>2. Handlungsschritt</a:t>
            </a: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B8C8C66-47D4-4691-889C-512232B7C6AE}"/>
              </a:ext>
            </a:extLst>
          </p:cNvPr>
          <p:cNvSpPr txBox="1"/>
          <p:nvPr/>
        </p:nvSpPr>
        <p:spPr>
          <a:xfrm>
            <a:off x="4026708" y="93855"/>
            <a:ext cx="3910430" cy="1477969"/>
          </a:xfrm>
          <a:custGeom>
            <a:avLst/>
            <a:gdLst>
              <a:gd name="connsiteX0" fmla="*/ 0 w 3910430"/>
              <a:gd name="connsiteY0" fmla="*/ 0 h 1477969"/>
              <a:gd name="connsiteX1" fmla="*/ 690843 w 3910430"/>
              <a:gd name="connsiteY1" fmla="*/ 0 h 1477969"/>
              <a:gd name="connsiteX2" fmla="*/ 1303477 w 3910430"/>
              <a:gd name="connsiteY2" fmla="*/ 0 h 1477969"/>
              <a:gd name="connsiteX3" fmla="*/ 1994319 w 3910430"/>
              <a:gd name="connsiteY3" fmla="*/ 0 h 1477969"/>
              <a:gd name="connsiteX4" fmla="*/ 2685162 w 3910430"/>
              <a:gd name="connsiteY4" fmla="*/ 0 h 1477969"/>
              <a:gd name="connsiteX5" fmla="*/ 3258692 w 3910430"/>
              <a:gd name="connsiteY5" fmla="*/ 0 h 1477969"/>
              <a:gd name="connsiteX6" fmla="*/ 3910430 w 3910430"/>
              <a:gd name="connsiteY6" fmla="*/ 0 h 1477969"/>
              <a:gd name="connsiteX7" fmla="*/ 3910430 w 3910430"/>
              <a:gd name="connsiteY7" fmla="*/ 477877 h 1477969"/>
              <a:gd name="connsiteX8" fmla="*/ 3910430 w 3910430"/>
              <a:gd name="connsiteY8" fmla="*/ 985313 h 1477969"/>
              <a:gd name="connsiteX9" fmla="*/ 3910430 w 3910430"/>
              <a:gd name="connsiteY9" fmla="*/ 1477969 h 1477969"/>
              <a:gd name="connsiteX10" fmla="*/ 3297796 w 3910430"/>
              <a:gd name="connsiteY10" fmla="*/ 1477969 h 1477969"/>
              <a:gd name="connsiteX11" fmla="*/ 2646058 w 3910430"/>
              <a:gd name="connsiteY11" fmla="*/ 1477969 h 1477969"/>
              <a:gd name="connsiteX12" fmla="*/ 1955215 w 3910430"/>
              <a:gd name="connsiteY12" fmla="*/ 1477969 h 1477969"/>
              <a:gd name="connsiteX13" fmla="*/ 1264372 w 3910430"/>
              <a:gd name="connsiteY13" fmla="*/ 1477969 h 1477969"/>
              <a:gd name="connsiteX14" fmla="*/ 612634 w 3910430"/>
              <a:gd name="connsiteY14" fmla="*/ 1477969 h 1477969"/>
              <a:gd name="connsiteX15" fmla="*/ 0 w 3910430"/>
              <a:gd name="connsiteY15" fmla="*/ 1477969 h 1477969"/>
              <a:gd name="connsiteX16" fmla="*/ 0 w 3910430"/>
              <a:gd name="connsiteY16" fmla="*/ 970533 h 1477969"/>
              <a:gd name="connsiteX17" fmla="*/ 0 w 3910430"/>
              <a:gd name="connsiteY17" fmla="*/ 448317 h 1477969"/>
              <a:gd name="connsiteX18" fmla="*/ 0 w 3910430"/>
              <a:gd name="connsiteY18" fmla="*/ 0 h 147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10430" h="1477969" fill="none" extrusionOk="0">
                <a:moveTo>
                  <a:pt x="0" y="0"/>
                </a:moveTo>
                <a:cubicBezTo>
                  <a:pt x="258288" y="159"/>
                  <a:pt x="440460" y="-158"/>
                  <a:pt x="690843" y="0"/>
                </a:cubicBezTo>
                <a:cubicBezTo>
                  <a:pt x="941226" y="158"/>
                  <a:pt x="1177938" y="15244"/>
                  <a:pt x="1303477" y="0"/>
                </a:cubicBezTo>
                <a:cubicBezTo>
                  <a:pt x="1429016" y="-15244"/>
                  <a:pt x="1800185" y="-10219"/>
                  <a:pt x="1994319" y="0"/>
                </a:cubicBezTo>
                <a:cubicBezTo>
                  <a:pt x="2188453" y="10219"/>
                  <a:pt x="2417576" y="21468"/>
                  <a:pt x="2685162" y="0"/>
                </a:cubicBezTo>
                <a:cubicBezTo>
                  <a:pt x="2952748" y="-21468"/>
                  <a:pt x="3089005" y="9498"/>
                  <a:pt x="3258692" y="0"/>
                </a:cubicBezTo>
                <a:cubicBezTo>
                  <a:pt x="3428379" y="-9498"/>
                  <a:pt x="3609388" y="-7803"/>
                  <a:pt x="3910430" y="0"/>
                </a:cubicBezTo>
                <a:cubicBezTo>
                  <a:pt x="3928612" y="124522"/>
                  <a:pt x="3890861" y="255540"/>
                  <a:pt x="3910430" y="477877"/>
                </a:cubicBezTo>
                <a:cubicBezTo>
                  <a:pt x="3929999" y="700214"/>
                  <a:pt x="3914548" y="769793"/>
                  <a:pt x="3910430" y="985313"/>
                </a:cubicBezTo>
                <a:cubicBezTo>
                  <a:pt x="3906312" y="1200833"/>
                  <a:pt x="3907372" y="1241083"/>
                  <a:pt x="3910430" y="1477969"/>
                </a:cubicBezTo>
                <a:cubicBezTo>
                  <a:pt x="3634399" y="1507067"/>
                  <a:pt x="3595488" y="1452289"/>
                  <a:pt x="3297796" y="1477969"/>
                </a:cubicBezTo>
                <a:cubicBezTo>
                  <a:pt x="3000104" y="1503649"/>
                  <a:pt x="2843263" y="1473725"/>
                  <a:pt x="2646058" y="1477969"/>
                </a:cubicBezTo>
                <a:cubicBezTo>
                  <a:pt x="2448853" y="1482213"/>
                  <a:pt x="2274782" y="1460215"/>
                  <a:pt x="1955215" y="1477969"/>
                </a:cubicBezTo>
                <a:cubicBezTo>
                  <a:pt x="1635648" y="1495723"/>
                  <a:pt x="1465841" y="1445263"/>
                  <a:pt x="1264372" y="1477969"/>
                </a:cubicBezTo>
                <a:cubicBezTo>
                  <a:pt x="1062903" y="1510675"/>
                  <a:pt x="893169" y="1479074"/>
                  <a:pt x="612634" y="1477969"/>
                </a:cubicBezTo>
                <a:cubicBezTo>
                  <a:pt x="332099" y="1476864"/>
                  <a:pt x="126767" y="1492962"/>
                  <a:pt x="0" y="1477969"/>
                </a:cubicBezTo>
                <a:cubicBezTo>
                  <a:pt x="13395" y="1256261"/>
                  <a:pt x="4539" y="1089258"/>
                  <a:pt x="0" y="970533"/>
                </a:cubicBezTo>
                <a:cubicBezTo>
                  <a:pt x="-4539" y="851808"/>
                  <a:pt x="2858" y="696409"/>
                  <a:pt x="0" y="448317"/>
                </a:cubicBezTo>
                <a:cubicBezTo>
                  <a:pt x="-2858" y="200225"/>
                  <a:pt x="-14619" y="199926"/>
                  <a:pt x="0" y="0"/>
                </a:cubicBezTo>
                <a:close/>
              </a:path>
              <a:path w="3910430" h="1477969" stroke="0" extrusionOk="0">
                <a:moveTo>
                  <a:pt x="0" y="0"/>
                </a:moveTo>
                <a:cubicBezTo>
                  <a:pt x="195998" y="-23631"/>
                  <a:pt x="349455" y="-20434"/>
                  <a:pt x="573530" y="0"/>
                </a:cubicBezTo>
                <a:cubicBezTo>
                  <a:pt x="797605" y="20434"/>
                  <a:pt x="931999" y="-2093"/>
                  <a:pt x="1225268" y="0"/>
                </a:cubicBezTo>
                <a:cubicBezTo>
                  <a:pt x="1518537" y="2093"/>
                  <a:pt x="1762786" y="-9179"/>
                  <a:pt x="1955215" y="0"/>
                </a:cubicBezTo>
                <a:cubicBezTo>
                  <a:pt x="2147644" y="9179"/>
                  <a:pt x="2392652" y="25356"/>
                  <a:pt x="2567849" y="0"/>
                </a:cubicBezTo>
                <a:cubicBezTo>
                  <a:pt x="2743046" y="-25356"/>
                  <a:pt x="2899200" y="-8100"/>
                  <a:pt x="3180483" y="0"/>
                </a:cubicBezTo>
                <a:cubicBezTo>
                  <a:pt x="3461766" y="8100"/>
                  <a:pt x="3740815" y="9341"/>
                  <a:pt x="3910430" y="0"/>
                </a:cubicBezTo>
                <a:cubicBezTo>
                  <a:pt x="3899300" y="210293"/>
                  <a:pt x="3913526" y="330508"/>
                  <a:pt x="3910430" y="477877"/>
                </a:cubicBezTo>
                <a:cubicBezTo>
                  <a:pt x="3907334" y="625246"/>
                  <a:pt x="3933133" y="816911"/>
                  <a:pt x="3910430" y="955753"/>
                </a:cubicBezTo>
                <a:cubicBezTo>
                  <a:pt x="3887727" y="1094595"/>
                  <a:pt x="3904831" y="1311745"/>
                  <a:pt x="3910430" y="1477969"/>
                </a:cubicBezTo>
                <a:cubicBezTo>
                  <a:pt x="3575782" y="1482631"/>
                  <a:pt x="3533718" y="1475646"/>
                  <a:pt x="3219587" y="1477969"/>
                </a:cubicBezTo>
                <a:cubicBezTo>
                  <a:pt x="2905456" y="1480292"/>
                  <a:pt x="2819948" y="1465467"/>
                  <a:pt x="2685162" y="1477969"/>
                </a:cubicBezTo>
                <a:cubicBezTo>
                  <a:pt x="2550377" y="1490471"/>
                  <a:pt x="2266688" y="1449045"/>
                  <a:pt x="1994319" y="1477969"/>
                </a:cubicBezTo>
                <a:cubicBezTo>
                  <a:pt x="1721950" y="1506893"/>
                  <a:pt x="1568695" y="1483111"/>
                  <a:pt x="1264372" y="1477969"/>
                </a:cubicBezTo>
                <a:cubicBezTo>
                  <a:pt x="960049" y="1472827"/>
                  <a:pt x="405981" y="1426856"/>
                  <a:pt x="0" y="1477969"/>
                </a:cubicBezTo>
                <a:cubicBezTo>
                  <a:pt x="10609" y="1358676"/>
                  <a:pt x="-11418" y="1171562"/>
                  <a:pt x="0" y="1014872"/>
                </a:cubicBezTo>
                <a:cubicBezTo>
                  <a:pt x="11418" y="858182"/>
                  <a:pt x="-3502" y="694224"/>
                  <a:pt x="0" y="566555"/>
                </a:cubicBezTo>
                <a:cubicBezTo>
                  <a:pt x="3502" y="438886"/>
                  <a:pt x="28108" y="197481"/>
                  <a:pt x="0" y="0"/>
                </a:cubicBezTo>
                <a:close/>
              </a:path>
            </a:pathLst>
          </a:custGeom>
          <a:solidFill>
            <a:schemeClr val="lt1">
              <a:alpha val="7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310275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1" dirty="0">
                <a:latin typeface="123Marker" panose="02000603000000000000" pitchFamily="2" charset="0"/>
                <a:ea typeface="123Marker" panose="02000603000000000000" pitchFamily="2" charset="0"/>
              </a:rPr>
              <a:t>3. Handlungsschritt</a:t>
            </a: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AFC54E8-0030-401F-8072-1473888506F6}"/>
              </a:ext>
            </a:extLst>
          </p:cNvPr>
          <p:cNvSpPr txBox="1"/>
          <p:nvPr/>
        </p:nvSpPr>
        <p:spPr>
          <a:xfrm>
            <a:off x="4243025" y="2718005"/>
            <a:ext cx="3910430" cy="1755096"/>
          </a:xfrm>
          <a:custGeom>
            <a:avLst/>
            <a:gdLst>
              <a:gd name="connsiteX0" fmla="*/ 0 w 3910430"/>
              <a:gd name="connsiteY0" fmla="*/ 0 h 1755096"/>
              <a:gd name="connsiteX1" fmla="*/ 690843 w 3910430"/>
              <a:gd name="connsiteY1" fmla="*/ 0 h 1755096"/>
              <a:gd name="connsiteX2" fmla="*/ 1303477 w 3910430"/>
              <a:gd name="connsiteY2" fmla="*/ 0 h 1755096"/>
              <a:gd name="connsiteX3" fmla="*/ 1994319 w 3910430"/>
              <a:gd name="connsiteY3" fmla="*/ 0 h 1755096"/>
              <a:gd name="connsiteX4" fmla="*/ 2685162 w 3910430"/>
              <a:gd name="connsiteY4" fmla="*/ 0 h 1755096"/>
              <a:gd name="connsiteX5" fmla="*/ 3258692 w 3910430"/>
              <a:gd name="connsiteY5" fmla="*/ 0 h 1755096"/>
              <a:gd name="connsiteX6" fmla="*/ 3910430 w 3910430"/>
              <a:gd name="connsiteY6" fmla="*/ 0 h 1755096"/>
              <a:gd name="connsiteX7" fmla="*/ 3910430 w 3910430"/>
              <a:gd name="connsiteY7" fmla="*/ 567481 h 1755096"/>
              <a:gd name="connsiteX8" fmla="*/ 3910430 w 3910430"/>
              <a:gd name="connsiteY8" fmla="*/ 1170064 h 1755096"/>
              <a:gd name="connsiteX9" fmla="*/ 3910430 w 3910430"/>
              <a:gd name="connsiteY9" fmla="*/ 1755096 h 1755096"/>
              <a:gd name="connsiteX10" fmla="*/ 3297796 w 3910430"/>
              <a:gd name="connsiteY10" fmla="*/ 1755096 h 1755096"/>
              <a:gd name="connsiteX11" fmla="*/ 2646058 w 3910430"/>
              <a:gd name="connsiteY11" fmla="*/ 1755096 h 1755096"/>
              <a:gd name="connsiteX12" fmla="*/ 1955215 w 3910430"/>
              <a:gd name="connsiteY12" fmla="*/ 1755096 h 1755096"/>
              <a:gd name="connsiteX13" fmla="*/ 1264372 w 3910430"/>
              <a:gd name="connsiteY13" fmla="*/ 1755096 h 1755096"/>
              <a:gd name="connsiteX14" fmla="*/ 612634 w 3910430"/>
              <a:gd name="connsiteY14" fmla="*/ 1755096 h 1755096"/>
              <a:gd name="connsiteX15" fmla="*/ 0 w 3910430"/>
              <a:gd name="connsiteY15" fmla="*/ 1755096 h 1755096"/>
              <a:gd name="connsiteX16" fmla="*/ 0 w 3910430"/>
              <a:gd name="connsiteY16" fmla="*/ 1152513 h 1755096"/>
              <a:gd name="connsiteX17" fmla="*/ 0 w 3910430"/>
              <a:gd name="connsiteY17" fmla="*/ 532379 h 1755096"/>
              <a:gd name="connsiteX18" fmla="*/ 0 w 3910430"/>
              <a:gd name="connsiteY18" fmla="*/ 0 h 175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10430" h="1755096" fill="none" extrusionOk="0">
                <a:moveTo>
                  <a:pt x="0" y="0"/>
                </a:moveTo>
                <a:cubicBezTo>
                  <a:pt x="258288" y="159"/>
                  <a:pt x="440460" y="-158"/>
                  <a:pt x="690843" y="0"/>
                </a:cubicBezTo>
                <a:cubicBezTo>
                  <a:pt x="941226" y="158"/>
                  <a:pt x="1177938" y="15244"/>
                  <a:pt x="1303477" y="0"/>
                </a:cubicBezTo>
                <a:cubicBezTo>
                  <a:pt x="1429016" y="-15244"/>
                  <a:pt x="1800185" y="-10219"/>
                  <a:pt x="1994319" y="0"/>
                </a:cubicBezTo>
                <a:cubicBezTo>
                  <a:pt x="2188453" y="10219"/>
                  <a:pt x="2417576" y="21468"/>
                  <a:pt x="2685162" y="0"/>
                </a:cubicBezTo>
                <a:cubicBezTo>
                  <a:pt x="2952748" y="-21468"/>
                  <a:pt x="3089005" y="9498"/>
                  <a:pt x="3258692" y="0"/>
                </a:cubicBezTo>
                <a:cubicBezTo>
                  <a:pt x="3428379" y="-9498"/>
                  <a:pt x="3609388" y="-7803"/>
                  <a:pt x="3910430" y="0"/>
                </a:cubicBezTo>
                <a:cubicBezTo>
                  <a:pt x="3914581" y="116722"/>
                  <a:pt x="3920599" y="310723"/>
                  <a:pt x="3910430" y="567481"/>
                </a:cubicBezTo>
                <a:cubicBezTo>
                  <a:pt x="3900261" y="824239"/>
                  <a:pt x="3920395" y="977461"/>
                  <a:pt x="3910430" y="1170064"/>
                </a:cubicBezTo>
                <a:cubicBezTo>
                  <a:pt x="3900465" y="1362667"/>
                  <a:pt x="3925940" y="1559366"/>
                  <a:pt x="3910430" y="1755096"/>
                </a:cubicBezTo>
                <a:cubicBezTo>
                  <a:pt x="3634399" y="1784194"/>
                  <a:pt x="3595488" y="1729416"/>
                  <a:pt x="3297796" y="1755096"/>
                </a:cubicBezTo>
                <a:cubicBezTo>
                  <a:pt x="3000104" y="1780776"/>
                  <a:pt x="2843263" y="1750852"/>
                  <a:pt x="2646058" y="1755096"/>
                </a:cubicBezTo>
                <a:cubicBezTo>
                  <a:pt x="2448853" y="1759340"/>
                  <a:pt x="2274782" y="1737342"/>
                  <a:pt x="1955215" y="1755096"/>
                </a:cubicBezTo>
                <a:cubicBezTo>
                  <a:pt x="1635648" y="1772850"/>
                  <a:pt x="1465841" y="1722390"/>
                  <a:pt x="1264372" y="1755096"/>
                </a:cubicBezTo>
                <a:cubicBezTo>
                  <a:pt x="1062903" y="1787802"/>
                  <a:pt x="893169" y="1756201"/>
                  <a:pt x="612634" y="1755096"/>
                </a:cubicBezTo>
                <a:cubicBezTo>
                  <a:pt x="332099" y="1753991"/>
                  <a:pt x="126767" y="1770089"/>
                  <a:pt x="0" y="1755096"/>
                </a:cubicBezTo>
                <a:cubicBezTo>
                  <a:pt x="-6384" y="1627755"/>
                  <a:pt x="16463" y="1356465"/>
                  <a:pt x="0" y="1152513"/>
                </a:cubicBezTo>
                <a:cubicBezTo>
                  <a:pt x="-16463" y="948561"/>
                  <a:pt x="-9353" y="743683"/>
                  <a:pt x="0" y="532379"/>
                </a:cubicBezTo>
                <a:cubicBezTo>
                  <a:pt x="9353" y="321075"/>
                  <a:pt x="-19538" y="205246"/>
                  <a:pt x="0" y="0"/>
                </a:cubicBezTo>
                <a:close/>
              </a:path>
              <a:path w="3910430" h="1755096" stroke="0" extrusionOk="0">
                <a:moveTo>
                  <a:pt x="0" y="0"/>
                </a:moveTo>
                <a:cubicBezTo>
                  <a:pt x="195998" y="-23631"/>
                  <a:pt x="349455" y="-20434"/>
                  <a:pt x="573530" y="0"/>
                </a:cubicBezTo>
                <a:cubicBezTo>
                  <a:pt x="797605" y="20434"/>
                  <a:pt x="931999" y="-2093"/>
                  <a:pt x="1225268" y="0"/>
                </a:cubicBezTo>
                <a:cubicBezTo>
                  <a:pt x="1518537" y="2093"/>
                  <a:pt x="1762786" y="-9179"/>
                  <a:pt x="1955215" y="0"/>
                </a:cubicBezTo>
                <a:cubicBezTo>
                  <a:pt x="2147644" y="9179"/>
                  <a:pt x="2392652" y="25356"/>
                  <a:pt x="2567849" y="0"/>
                </a:cubicBezTo>
                <a:cubicBezTo>
                  <a:pt x="2743046" y="-25356"/>
                  <a:pt x="2899200" y="-8100"/>
                  <a:pt x="3180483" y="0"/>
                </a:cubicBezTo>
                <a:cubicBezTo>
                  <a:pt x="3461766" y="8100"/>
                  <a:pt x="3740815" y="9341"/>
                  <a:pt x="3910430" y="0"/>
                </a:cubicBezTo>
                <a:cubicBezTo>
                  <a:pt x="3930051" y="267857"/>
                  <a:pt x="3909649" y="318933"/>
                  <a:pt x="3910430" y="567481"/>
                </a:cubicBezTo>
                <a:cubicBezTo>
                  <a:pt x="3911211" y="816029"/>
                  <a:pt x="3911116" y="884717"/>
                  <a:pt x="3910430" y="1134962"/>
                </a:cubicBezTo>
                <a:cubicBezTo>
                  <a:pt x="3909744" y="1385207"/>
                  <a:pt x="3888636" y="1487297"/>
                  <a:pt x="3910430" y="1755096"/>
                </a:cubicBezTo>
                <a:cubicBezTo>
                  <a:pt x="3575782" y="1759758"/>
                  <a:pt x="3533718" y="1752773"/>
                  <a:pt x="3219587" y="1755096"/>
                </a:cubicBezTo>
                <a:cubicBezTo>
                  <a:pt x="2905456" y="1757419"/>
                  <a:pt x="2819948" y="1742594"/>
                  <a:pt x="2685162" y="1755096"/>
                </a:cubicBezTo>
                <a:cubicBezTo>
                  <a:pt x="2550377" y="1767598"/>
                  <a:pt x="2266688" y="1726172"/>
                  <a:pt x="1994319" y="1755096"/>
                </a:cubicBezTo>
                <a:cubicBezTo>
                  <a:pt x="1721950" y="1784020"/>
                  <a:pt x="1568695" y="1760238"/>
                  <a:pt x="1264372" y="1755096"/>
                </a:cubicBezTo>
                <a:cubicBezTo>
                  <a:pt x="960049" y="1749954"/>
                  <a:pt x="405981" y="1703983"/>
                  <a:pt x="0" y="1755096"/>
                </a:cubicBezTo>
                <a:cubicBezTo>
                  <a:pt x="26719" y="1589506"/>
                  <a:pt x="-17855" y="1436701"/>
                  <a:pt x="0" y="1205166"/>
                </a:cubicBezTo>
                <a:cubicBezTo>
                  <a:pt x="17855" y="973631"/>
                  <a:pt x="-22622" y="908600"/>
                  <a:pt x="0" y="672787"/>
                </a:cubicBezTo>
                <a:cubicBezTo>
                  <a:pt x="22622" y="436974"/>
                  <a:pt x="-15653" y="172201"/>
                  <a:pt x="0" y="0"/>
                </a:cubicBezTo>
                <a:close/>
              </a:path>
            </a:pathLst>
          </a:custGeom>
          <a:solidFill>
            <a:schemeClr val="lt1">
              <a:alpha val="7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310275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1" dirty="0">
                <a:latin typeface="123Marker" panose="02000603000000000000" pitchFamily="2" charset="0"/>
                <a:ea typeface="123Marker" panose="02000603000000000000" pitchFamily="2" charset="0"/>
              </a:rPr>
              <a:t>4. Handlungsschritt</a:t>
            </a: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3701866-46B6-42DB-8B9C-D1F5D4EF96E9}"/>
              </a:ext>
            </a:extLst>
          </p:cNvPr>
          <p:cNvSpPr txBox="1"/>
          <p:nvPr/>
        </p:nvSpPr>
        <p:spPr>
          <a:xfrm>
            <a:off x="5438364" y="5155360"/>
            <a:ext cx="3910430" cy="1477969"/>
          </a:xfrm>
          <a:custGeom>
            <a:avLst/>
            <a:gdLst>
              <a:gd name="connsiteX0" fmla="*/ 0 w 3910430"/>
              <a:gd name="connsiteY0" fmla="*/ 0 h 1477969"/>
              <a:gd name="connsiteX1" fmla="*/ 690843 w 3910430"/>
              <a:gd name="connsiteY1" fmla="*/ 0 h 1477969"/>
              <a:gd name="connsiteX2" fmla="*/ 1303477 w 3910430"/>
              <a:gd name="connsiteY2" fmla="*/ 0 h 1477969"/>
              <a:gd name="connsiteX3" fmla="*/ 1994319 w 3910430"/>
              <a:gd name="connsiteY3" fmla="*/ 0 h 1477969"/>
              <a:gd name="connsiteX4" fmla="*/ 2685162 w 3910430"/>
              <a:gd name="connsiteY4" fmla="*/ 0 h 1477969"/>
              <a:gd name="connsiteX5" fmla="*/ 3258692 w 3910430"/>
              <a:gd name="connsiteY5" fmla="*/ 0 h 1477969"/>
              <a:gd name="connsiteX6" fmla="*/ 3910430 w 3910430"/>
              <a:gd name="connsiteY6" fmla="*/ 0 h 1477969"/>
              <a:gd name="connsiteX7" fmla="*/ 3910430 w 3910430"/>
              <a:gd name="connsiteY7" fmla="*/ 477877 h 1477969"/>
              <a:gd name="connsiteX8" fmla="*/ 3910430 w 3910430"/>
              <a:gd name="connsiteY8" fmla="*/ 985313 h 1477969"/>
              <a:gd name="connsiteX9" fmla="*/ 3910430 w 3910430"/>
              <a:gd name="connsiteY9" fmla="*/ 1477969 h 1477969"/>
              <a:gd name="connsiteX10" fmla="*/ 3297796 w 3910430"/>
              <a:gd name="connsiteY10" fmla="*/ 1477969 h 1477969"/>
              <a:gd name="connsiteX11" fmla="*/ 2646058 w 3910430"/>
              <a:gd name="connsiteY11" fmla="*/ 1477969 h 1477969"/>
              <a:gd name="connsiteX12" fmla="*/ 1955215 w 3910430"/>
              <a:gd name="connsiteY12" fmla="*/ 1477969 h 1477969"/>
              <a:gd name="connsiteX13" fmla="*/ 1264372 w 3910430"/>
              <a:gd name="connsiteY13" fmla="*/ 1477969 h 1477969"/>
              <a:gd name="connsiteX14" fmla="*/ 612634 w 3910430"/>
              <a:gd name="connsiteY14" fmla="*/ 1477969 h 1477969"/>
              <a:gd name="connsiteX15" fmla="*/ 0 w 3910430"/>
              <a:gd name="connsiteY15" fmla="*/ 1477969 h 1477969"/>
              <a:gd name="connsiteX16" fmla="*/ 0 w 3910430"/>
              <a:gd name="connsiteY16" fmla="*/ 970533 h 1477969"/>
              <a:gd name="connsiteX17" fmla="*/ 0 w 3910430"/>
              <a:gd name="connsiteY17" fmla="*/ 448317 h 1477969"/>
              <a:gd name="connsiteX18" fmla="*/ 0 w 3910430"/>
              <a:gd name="connsiteY18" fmla="*/ 0 h 147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10430" h="1477969" fill="none" extrusionOk="0">
                <a:moveTo>
                  <a:pt x="0" y="0"/>
                </a:moveTo>
                <a:cubicBezTo>
                  <a:pt x="258288" y="159"/>
                  <a:pt x="440460" y="-158"/>
                  <a:pt x="690843" y="0"/>
                </a:cubicBezTo>
                <a:cubicBezTo>
                  <a:pt x="941226" y="158"/>
                  <a:pt x="1177938" y="15244"/>
                  <a:pt x="1303477" y="0"/>
                </a:cubicBezTo>
                <a:cubicBezTo>
                  <a:pt x="1429016" y="-15244"/>
                  <a:pt x="1800185" y="-10219"/>
                  <a:pt x="1994319" y="0"/>
                </a:cubicBezTo>
                <a:cubicBezTo>
                  <a:pt x="2188453" y="10219"/>
                  <a:pt x="2417576" y="21468"/>
                  <a:pt x="2685162" y="0"/>
                </a:cubicBezTo>
                <a:cubicBezTo>
                  <a:pt x="2952748" y="-21468"/>
                  <a:pt x="3089005" y="9498"/>
                  <a:pt x="3258692" y="0"/>
                </a:cubicBezTo>
                <a:cubicBezTo>
                  <a:pt x="3428379" y="-9498"/>
                  <a:pt x="3609388" y="-7803"/>
                  <a:pt x="3910430" y="0"/>
                </a:cubicBezTo>
                <a:cubicBezTo>
                  <a:pt x="3928612" y="124522"/>
                  <a:pt x="3890861" y="255540"/>
                  <a:pt x="3910430" y="477877"/>
                </a:cubicBezTo>
                <a:cubicBezTo>
                  <a:pt x="3929999" y="700214"/>
                  <a:pt x="3914548" y="769793"/>
                  <a:pt x="3910430" y="985313"/>
                </a:cubicBezTo>
                <a:cubicBezTo>
                  <a:pt x="3906312" y="1200833"/>
                  <a:pt x="3907372" y="1241083"/>
                  <a:pt x="3910430" y="1477969"/>
                </a:cubicBezTo>
                <a:cubicBezTo>
                  <a:pt x="3634399" y="1507067"/>
                  <a:pt x="3595488" y="1452289"/>
                  <a:pt x="3297796" y="1477969"/>
                </a:cubicBezTo>
                <a:cubicBezTo>
                  <a:pt x="3000104" y="1503649"/>
                  <a:pt x="2843263" y="1473725"/>
                  <a:pt x="2646058" y="1477969"/>
                </a:cubicBezTo>
                <a:cubicBezTo>
                  <a:pt x="2448853" y="1482213"/>
                  <a:pt x="2274782" y="1460215"/>
                  <a:pt x="1955215" y="1477969"/>
                </a:cubicBezTo>
                <a:cubicBezTo>
                  <a:pt x="1635648" y="1495723"/>
                  <a:pt x="1465841" y="1445263"/>
                  <a:pt x="1264372" y="1477969"/>
                </a:cubicBezTo>
                <a:cubicBezTo>
                  <a:pt x="1062903" y="1510675"/>
                  <a:pt x="893169" y="1479074"/>
                  <a:pt x="612634" y="1477969"/>
                </a:cubicBezTo>
                <a:cubicBezTo>
                  <a:pt x="332099" y="1476864"/>
                  <a:pt x="126767" y="1492962"/>
                  <a:pt x="0" y="1477969"/>
                </a:cubicBezTo>
                <a:cubicBezTo>
                  <a:pt x="13395" y="1256261"/>
                  <a:pt x="4539" y="1089258"/>
                  <a:pt x="0" y="970533"/>
                </a:cubicBezTo>
                <a:cubicBezTo>
                  <a:pt x="-4539" y="851808"/>
                  <a:pt x="2858" y="696409"/>
                  <a:pt x="0" y="448317"/>
                </a:cubicBezTo>
                <a:cubicBezTo>
                  <a:pt x="-2858" y="200225"/>
                  <a:pt x="-14619" y="199926"/>
                  <a:pt x="0" y="0"/>
                </a:cubicBezTo>
                <a:close/>
              </a:path>
              <a:path w="3910430" h="1477969" stroke="0" extrusionOk="0">
                <a:moveTo>
                  <a:pt x="0" y="0"/>
                </a:moveTo>
                <a:cubicBezTo>
                  <a:pt x="195998" y="-23631"/>
                  <a:pt x="349455" y="-20434"/>
                  <a:pt x="573530" y="0"/>
                </a:cubicBezTo>
                <a:cubicBezTo>
                  <a:pt x="797605" y="20434"/>
                  <a:pt x="931999" y="-2093"/>
                  <a:pt x="1225268" y="0"/>
                </a:cubicBezTo>
                <a:cubicBezTo>
                  <a:pt x="1518537" y="2093"/>
                  <a:pt x="1762786" y="-9179"/>
                  <a:pt x="1955215" y="0"/>
                </a:cubicBezTo>
                <a:cubicBezTo>
                  <a:pt x="2147644" y="9179"/>
                  <a:pt x="2392652" y="25356"/>
                  <a:pt x="2567849" y="0"/>
                </a:cubicBezTo>
                <a:cubicBezTo>
                  <a:pt x="2743046" y="-25356"/>
                  <a:pt x="2899200" y="-8100"/>
                  <a:pt x="3180483" y="0"/>
                </a:cubicBezTo>
                <a:cubicBezTo>
                  <a:pt x="3461766" y="8100"/>
                  <a:pt x="3740815" y="9341"/>
                  <a:pt x="3910430" y="0"/>
                </a:cubicBezTo>
                <a:cubicBezTo>
                  <a:pt x="3899300" y="210293"/>
                  <a:pt x="3913526" y="330508"/>
                  <a:pt x="3910430" y="477877"/>
                </a:cubicBezTo>
                <a:cubicBezTo>
                  <a:pt x="3907334" y="625246"/>
                  <a:pt x="3933133" y="816911"/>
                  <a:pt x="3910430" y="955753"/>
                </a:cubicBezTo>
                <a:cubicBezTo>
                  <a:pt x="3887727" y="1094595"/>
                  <a:pt x="3904831" y="1311745"/>
                  <a:pt x="3910430" y="1477969"/>
                </a:cubicBezTo>
                <a:cubicBezTo>
                  <a:pt x="3575782" y="1482631"/>
                  <a:pt x="3533718" y="1475646"/>
                  <a:pt x="3219587" y="1477969"/>
                </a:cubicBezTo>
                <a:cubicBezTo>
                  <a:pt x="2905456" y="1480292"/>
                  <a:pt x="2819948" y="1465467"/>
                  <a:pt x="2685162" y="1477969"/>
                </a:cubicBezTo>
                <a:cubicBezTo>
                  <a:pt x="2550377" y="1490471"/>
                  <a:pt x="2266688" y="1449045"/>
                  <a:pt x="1994319" y="1477969"/>
                </a:cubicBezTo>
                <a:cubicBezTo>
                  <a:pt x="1721950" y="1506893"/>
                  <a:pt x="1568695" y="1483111"/>
                  <a:pt x="1264372" y="1477969"/>
                </a:cubicBezTo>
                <a:cubicBezTo>
                  <a:pt x="960049" y="1472827"/>
                  <a:pt x="405981" y="1426856"/>
                  <a:pt x="0" y="1477969"/>
                </a:cubicBezTo>
                <a:cubicBezTo>
                  <a:pt x="10609" y="1358676"/>
                  <a:pt x="-11418" y="1171562"/>
                  <a:pt x="0" y="1014872"/>
                </a:cubicBezTo>
                <a:cubicBezTo>
                  <a:pt x="11418" y="858182"/>
                  <a:pt x="-3502" y="694224"/>
                  <a:pt x="0" y="566555"/>
                </a:cubicBezTo>
                <a:cubicBezTo>
                  <a:pt x="3502" y="438886"/>
                  <a:pt x="28108" y="197481"/>
                  <a:pt x="0" y="0"/>
                </a:cubicBezTo>
                <a:close/>
              </a:path>
            </a:pathLst>
          </a:custGeom>
          <a:solidFill>
            <a:schemeClr val="lt1">
              <a:alpha val="7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310275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1" dirty="0">
                <a:latin typeface="123Marker" panose="02000603000000000000" pitchFamily="2" charset="0"/>
                <a:ea typeface="123Marker" panose="02000603000000000000" pitchFamily="2" charset="0"/>
              </a:rPr>
              <a:t>5. Handlungsschritt (Schluss)</a:t>
            </a: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de-DE" sz="1801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E0463A1A-8951-432F-A224-55EB188C03F5}"/>
              </a:ext>
            </a:extLst>
          </p:cNvPr>
          <p:cNvSpPr/>
          <p:nvPr/>
        </p:nvSpPr>
        <p:spPr>
          <a:xfrm rot="18387941">
            <a:off x="845483" y="4018197"/>
            <a:ext cx="1270580" cy="733918"/>
          </a:xfrm>
          <a:custGeom>
            <a:avLst/>
            <a:gdLst>
              <a:gd name="connsiteX0" fmla="*/ 0 w 1270580"/>
              <a:gd name="connsiteY0" fmla="*/ 183480 h 733918"/>
              <a:gd name="connsiteX1" fmla="*/ 442774 w 1270580"/>
              <a:gd name="connsiteY1" fmla="*/ 183480 h 733918"/>
              <a:gd name="connsiteX2" fmla="*/ 903621 w 1270580"/>
              <a:gd name="connsiteY2" fmla="*/ 183480 h 733918"/>
              <a:gd name="connsiteX3" fmla="*/ 903621 w 1270580"/>
              <a:gd name="connsiteY3" fmla="*/ 0 h 733918"/>
              <a:gd name="connsiteX4" fmla="*/ 1270580 w 1270580"/>
              <a:gd name="connsiteY4" fmla="*/ 366959 h 733918"/>
              <a:gd name="connsiteX5" fmla="*/ 903621 w 1270580"/>
              <a:gd name="connsiteY5" fmla="*/ 733918 h 733918"/>
              <a:gd name="connsiteX6" fmla="*/ 903621 w 1270580"/>
              <a:gd name="connsiteY6" fmla="*/ 550439 h 733918"/>
              <a:gd name="connsiteX7" fmla="*/ 451811 w 1270580"/>
              <a:gd name="connsiteY7" fmla="*/ 550439 h 733918"/>
              <a:gd name="connsiteX8" fmla="*/ 0 w 1270580"/>
              <a:gd name="connsiteY8" fmla="*/ 550439 h 733918"/>
              <a:gd name="connsiteX9" fmla="*/ 0 w 1270580"/>
              <a:gd name="connsiteY9" fmla="*/ 183480 h 73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0580" h="733918" fill="none" extrusionOk="0">
                <a:moveTo>
                  <a:pt x="0" y="183480"/>
                </a:moveTo>
                <a:cubicBezTo>
                  <a:pt x="217479" y="179981"/>
                  <a:pt x="276742" y="183234"/>
                  <a:pt x="442774" y="183480"/>
                </a:cubicBezTo>
                <a:cubicBezTo>
                  <a:pt x="608806" y="183726"/>
                  <a:pt x="791109" y="179211"/>
                  <a:pt x="903621" y="183480"/>
                </a:cubicBezTo>
                <a:cubicBezTo>
                  <a:pt x="899634" y="136115"/>
                  <a:pt x="896958" y="53693"/>
                  <a:pt x="903621" y="0"/>
                </a:cubicBezTo>
                <a:cubicBezTo>
                  <a:pt x="993304" y="121708"/>
                  <a:pt x="1096203" y="177619"/>
                  <a:pt x="1270580" y="366959"/>
                </a:cubicBezTo>
                <a:cubicBezTo>
                  <a:pt x="1108398" y="553131"/>
                  <a:pt x="1070676" y="580837"/>
                  <a:pt x="903621" y="733918"/>
                </a:cubicBezTo>
                <a:cubicBezTo>
                  <a:pt x="907750" y="691627"/>
                  <a:pt x="904964" y="634552"/>
                  <a:pt x="903621" y="550439"/>
                </a:cubicBezTo>
                <a:cubicBezTo>
                  <a:pt x="732100" y="543134"/>
                  <a:pt x="632310" y="542098"/>
                  <a:pt x="451811" y="550439"/>
                </a:cubicBezTo>
                <a:cubicBezTo>
                  <a:pt x="271312" y="558781"/>
                  <a:pt x="171763" y="565683"/>
                  <a:pt x="0" y="550439"/>
                </a:cubicBezTo>
                <a:cubicBezTo>
                  <a:pt x="-13494" y="471534"/>
                  <a:pt x="6022" y="258843"/>
                  <a:pt x="0" y="183480"/>
                </a:cubicBezTo>
                <a:close/>
              </a:path>
              <a:path w="1270580" h="733918" stroke="0" extrusionOk="0">
                <a:moveTo>
                  <a:pt x="0" y="183480"/>
                </a:moveTo>
                <a:cubicBezTo>
                  <a:pt x="101071" y="181357"/>
                  <a:pt x="244791" y="203072"/>
                  <a:pt x="442774" y="183480"/>
                </a:cubicBezTo>
                <a:cubicBezTo>
                  <a:pt x="640757" y="163888"/>
                  <a:pt x="792782" y="193123"/>
                  <a:pt x="903621" y="183480"/>
                </a:cubicBezTo>
                <a:cubicBezTo>
                  <a:pt x="900698" y="94856"/>
                  <a:pt x="911358" y="51821"/>
                  <a:pt x="903621" y="0"/>
                </a:cubicBezTo>
                <a:cubicBezTo>
                  <a:pt x="1058193" y="141606"/>
                  <a:pt x="1179905" y="240952"/>
                  <a:pt x="1270580" y="366959"/>
                </a:cubicBezTo>
                <a:cubicBezTo>
                  <a:pt x="1181081" y="468379"/>
                  <a:pt x="991439" y="624320"/>
                  <a:pt x="903621" y="733918"/>
                </a:cubicBezTo>
                <a:cubicBezTo>
                  <a:pt x="896854" y="664961"/>
                  <a:pt x="897432" y="614075"/>
                  <a:pt x="903621" y="550439"/>
                </a:cubicBezTo>
                <a:cubicBezTo>
                  <a:pt x="805116" y="540759"/>
                  <a:pt x="596124" y="529721"/>
                  <a:pt x="451811" y="550439"/>
                </a:cubicBezTo>
                <a:cubicBezTo>
                  <a:pt x="307498" y="571158"/>
                  <a:pt x="124294" y="546042"/>
                  <a:pt x="0" y="550439"/>
                </a:cubicBezTo>
                <a:cubicBezTo>
                  <a:pt x="6222" y="461110"/>
                  <a:pt x="-193" y="299235"/>
                  <a:pt x="0" y="183480"/>
                </a:cubicBezTo>
                <a:close/>
              </a:path>
            </a:pathLst>
          </a:custGeom>
          <a:solidFill>
            <a:schemeClr val="lt1">
              <a:alpha val="7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42516204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801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FA54D0C4-C7CB-4E31-BCEB-3D7C516C0955}"/>
              </a:ext>
            </a:extLst>
          </p:cNvPr>
          <p:cNvSpPr/>
          <p:nvPr/>
        </p:nvSpPr>
        <p:spPr>
          <a:xfrm rot="18387941">
            <a:off x="3780679" y="1549275"/>
            <a:ext cx="371376" cy="733918"/>
          </a:xfrm>
          <a:custGeom>
            <a:avLst/>
            <a:gdLst>
              <a:gd name="connsiteX0" fmla="*/ 0 w 371376"/>
              <a:gd name="connsiteY0" fmla="*/ 183480 h 733918"/>
              <a:gd name="connsiteX1" fmla="*/ 185688 w 371376"/>
              <a:gd name="connsiteY1" fmla="*/ 183480 h 733918"/>
              <a:gd name="connsiteX2" fmla="*/ 185688 w 371376"/>
              <a:gd name="connsiteY2" fmla="*/ 0 h 733918"/>
              <a:gd name="connsiteX3" fmla="*/ 371376 w 371376"/>
              <a:gd name="connsiteY3" fmla="*/ 366959 h 733918"/>
              <a:gd name="connsiteX4" fmla="*/ 185688 w 371376"/>
              <a:gd name="connsiteY4" fmla="*/ 733918 h 733918"/>
              <a:gd name="connsiteX5" fmla="*/ 185688 w 371376"/>
              <a:gd name="connsiteY5" fmla="*/ 550439 h 733918"/>
              <a:gd name="connsiteX6" fmla="*/ 0 w 371376"/>
              <a:gd name="connsiteY6" fmla="*/ 550439 h 733918"/>
              <a:gd name="connsiteX7" fmla="*/ 0 w 371376"/>
              <a:gd name="connsiteY7" fmla="*/ 183480 h 73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376" h="733918" fill="none" extrusionOk="0">
                <a:moveTo>
                  <a:pt x="0" y="183480"/>
                </a:moveTo>
                <a:cubicBezTo>
                  <a:pt x="89415" y="192565"/>
                  <a:pt x="95862" y="187222"/>
                  <a:pt x="185688" y="183480"/>
                </a:cubicBezTo>
                <a:cubicBezTo>
                  <a:pt x="180279" y="138003"/>
                  <a:pt x="191748" y="70271"/>
                  <a:pt x="185688" y="0"/>
                </a:cubicBezTo>
                <a:cubicBezTo>
                  <a:pt x="252793" y="134412"/>
                  <a:pt x="314890" y="249959"/>
                  <a:pt x="371376" y="366959"/>
                </a:cubicBezTo>
                <a:cubicBezTo>
                  <a:pt x="280837" y="543465"/>
                  <a:pt x="248730" y="644453"/>
                  <a:pt x="185688" y="733918"/>
                </a:cubicBezTo>
                <a:cubicBezTo>
                  <a:pt x="183839" y="647516"/>
                  <a:pt x="186012" y="635882"/>
                  <a:pt x="185688" y="550439"/>
                </a:cubicBezTo>
                <a:cubicBezTo>
                  <a:pt x="106524" y="557166"/>
                  <a:pt x="89480" y="555804"/>
                  <a:pt x="0" y="550439"/>
                </a:cubicBezTo>
                <a:cubicBezTo>
                  <a:pt x="-9510" y="418399"/>
                  <a:pt x="16231" y="357626"/>
                  <a:pt x="0" y="183480"/>
                </a:cubicBezTo>
                <a:close/>
              </a:path>
              <a:path w="371376" h="733918" stroke="0" extrusionOk="0">
                <a:moveTo>
                  <a:pt x="0" y="183480"/>
                </a:moveTo>
                <a:cubicBezTo>
                  <a:pt x="61294" y="189449"/>
                  <a:pt x="135319" y="181139"/>
                  <a:pt x="185688" y="183480"/>
                </a:cubicBezTo>
                <a:cubicBezTo>
                  <a:pt x="192290" y="117958"/>
                  <a:pt x="183122" y="67719"/>
                  <a:pt x="185688" y="0"/>
                </a:cubicBezTo>
                <a:cubicBezTo>
                  <a:pt x="209763" y="92676"/>
                  <a:pt x="284985" y="236764"/>
                  <a:pt x="371376" y="366959"/>
                </a:cubicBezTo>
                <a:cubicBezTo>
                  <a:pt x="296853" y="541274"/>
                  <a:pt x="245566" y="634750"/>
                  <a:pt x="185688" y="733918"/>
                </a:cubicBezTo>
                <a:cubicBezTo>
                  <a:pt x="193891" y="666225"/>
                  <a:pt x="193033" y="623170"/>
                  <a:pt x="185688" y="550439"/>
                </a:cubicBezTo>
                <a:cubicBezTo>
                  <a:pt x="109766" y="553626"/>
                  <a:pt x="52698" y="550630"/>
                  <a:pt x="0" y="550439"/>
                </a:cubicBezTo>
                <a:cubicBezTo>
                  <a:pt x="11133" y="436292"/>
                  <a:pt x="-3623" y="361497"/>
                  <a:pt x="0" y="183480"/>
                </a:cubicBezTo>
                <a:close/>
              </a:path>
            </a:pathLst>
          </a:custGeom>
          <a:solidFill>
            <a:schemeClr val="lt1">
              <a:alpha val="7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42516204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801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5466FE9D-D8D2-466B-9D39-41B83B1B4E63}"/>
              </a:ext>
            </a:extLst>
          </p:cNvPr>
          <p:cNvSpPr/>
          <p:nvPr/>
        </p:nvSpPr>
        <p:spPr>
          <a:xfrm rot="4616542">
            <a:off x="4936890" y="1803441"/>
            <a:ext cx="1034517" cy="733918"/>
          </a:xfrm>
          <a:custGeom>
            <a:avLst/>
            <a:gdLst>
              <a:gd name="connsiteX0" fmla="*/ 0 w 1034517"/>
              <a:gd name="connsiteY0" fmla="*/ 183480 h 733918"/>
              <a:gd name="connsiteX1" fmla="*/ 667558 w 1034517"/>
              <a:gd name="connsiteY1" fmla="*/ 183480 h 733918"/>
              <a:gd name="connsiteX2" fmla="*/ 667558 w 1034517"/>
              <a:gd name="connsiteY2" fmla="*/ 0 h 733918"/>
              <a:gd name="connsiteX3" fmla="*/ 1034517 w 1034517"/>
              <a:gd name="connsiteY3" fmla="*/ 366959 h 733918"/>
              <a:gd name="connsiteX4" fmla="*/ 667558 w 1034517"/>
              <a:gd name="connsiteY4" fmla="*/ 733918 h 733918"/>
              <a:gd name="connsiteX5" fmla="*/ 667558 w 1034517"/>
              <a:gd name="connsiteY5" fmla="*/ 550439 h 733918"/>
              <a:gd name="connsiteX6" fmla="*/ 0 w 1034517"/>
              <a:gd name="connsiteY6" fmla="*/ 550439 h 733918"/>
              <a:gd name="connsiteX7" fmla="*/ 0 w 1034517"/>
              <a:gd name="connsiteY7" fmla="*/ 183480 h 73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517" h="733918" fill="none" extrusionOk="0">
                <a:moveTo>
                  <a:pt x="0" y="183480"/>
                </a:moveTo>
                <a:cubicBezTo>
                  <a:pt x="182195" y="175601"/>
                  <a:pt x="498518" y="208752"/>
                  <a:pt x="667558" y="183480"/>
                </a:cubicBezTo>
                <a:cubicBezTo>
                  <a:pt x="662149" y="138003"/>
                  <a:pt x="673618" y="70271"/>
                  <a:pt x="667558" y="0"/>
                </a:cubicBezTo>
                <a:cubicBezTo>
                  <a:pt x="855484" y="163174"/>
                  <a:pt x="874602" y="184960"/>
                  <a:pt x="1034517" y="366959"/>
                </a:cubicBezTo>
                <a:cubicBezTo>
                  <a:pt x="915244" y="452267"/>
                  <a:pt x="828511" y="564714"/>
                  <a:pt x="667558" y="733918"/>
                </a:cubicBezTo>
                <a:cubicBezTo>
                  <a:pt x="665709" y="647516"/>
                  <a:pt x="667882" y="635882"/>
                  <a:pt x="667558" y="550439"/>
                </a:cubicBezTo>
                <a:cubicBezTo>
                  <a:pt x="520309" y="583242"/>
                  <a:pt x="138894" y="546188"/>
                  <a:pt x="0" y="550439"/>
                </a:cubicBezTo>
                <a:cubicBezTo>
                  <a:pt x="-9510" y="418399"/>
                  <a:pt x="16231" y="357626"/>
                  <a:pt x="0" y="183480"/>
                </a:cubicBezTo>
                <a:close/>
              </a:path>
              <a:path w="1034517" h="733918" stroke="0" extrusionOk="0">
                <a:moveTo>
                  <a:pt x="0" y="183480"/>
                </a:moveTo>
                <a:cubicBezTo>
                  <a:pt x="147906" y="198893"/>
                  <a:pt x="484253" y="189488"/>
                  <a:pt x="667558" y="183480"/>
                </a:cubicBezTo>
                <a:cubicBezTo>
                  <a:pt x="674160" y="117958"/>
                  <a:pt x="664992" y="67719"/>
                  <a:pt x="667558" y="0"/>
                </a:cubicBezTo>
                <a:cubicBezTo>
                  <a:pt x="774458" y="100693"/>
                  <a:pt x="923644" y="249287"/>
                  <a:pt x="1034517" y="366959"/>
                </a:cubicBezTo>
                <a:cubicBezTo>
                  <a:pt x="903653" y="533156"/>
                  <a:pt x="766271" y="620158"/>
                  <a:pt x="667558" y="733918"/>
                </a:cubicBezTo>
                <a:cubicBezTo>
                  <a:pt x="675761" y="666225"/>
                  <a:pt x="674903" y="623170"/>
                  <a:pt x="667558" y="550439"/>
                </a:cubicBezTo>
                <a:cubicBezTo>
                  <a:pt x="423834" y="566458"/>
                  <a:pt x="263862" y="560209"/>
                  <a:pt x="0" y="550439"/>
                </a:cubicBezTo>
                <a:cubicBezTo>
                  <a:pt x="11133" y="436292"/>
                  <a:pt x="-3623" y="361497"/>
                  <a:pt x="0" y="183480"/>
                </a:cubicBezTo>
                <a:close/>
              </a:path>
            </a:pathLst>
          </a:custGeom>
          <a:solidFill>
            <a:schemeClr val="lt1">
              <a:alpha val="7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42516204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801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BEC26398-DF02-4A72-9D8B-AE5B84FE9A89}"/>
              </a:ext>
            </a:extLst>
          </p:cNvPr>
          <p:cNvSpPr/>
          <p:nvPr/>
        </p:nvSpPr>
        <p:spPr>
          <a:xfrm rot="3772176">
            <a:off x="5301784" y="4570706"/>
            <a:ext cx="444571" cy="620331"/>
          </a:xfrm>
          <a:custGeom>
            <a:avLst/>
            <a:gdLst>
              <a:gd name="connsiteX0" fmla="*/ 0 w 444571"/>
              <a:gd name="connsiteY0" fmla="*/ 155083 h 620331"/>
              <a:gd name="connsiteX1" fmla="*/ 222286 w 444571"/>
              <a:gd name="connsiteY1" fmla="*/ 155083 h 620331"/>
              <a:gd name="connsiteX2" fmla="*/ 222286 w 444571"/>
              <a:gd name="connsiteY2" fmla="*/ 0 h 620331"/>
              <a:gd name="connsiteX3" fmla="*/ 444571 w 444571"/>
              <a:gd name="connsiteY3" fmla="*/ 310166 h 620331"/>
              <a:gd name="connsiteX4" fmla="*/ 222286 w 444571"/>
              <a:gd name="connsiteY4" fmla="*/ 620331 h 620331"/>
              <a:gd name="connsiteX5" fmla="*/ 222286 w 444571"/>
              <a:gd name="connsiteY5" fmla="*/ 465248 h 620331"/>
              <a:gd name="connsiteX6" fmla="*/ 0 w 444571"/>
              <a:gd name="connsiteY6" fmla="*/ 465248 h 620331"/>
              <a:gd name="connsiteX7" fmla="*/ 0 w 444571"/>
              <a:gd name="connsiteY7" fmla="*/ 155083 h 62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71" h="620331" fill="none" extrusionOk="0">
                <a:moveTo>
                  <a:pt x="0" y="155083"/>
                </a:moveTo>
                <a:cubicBezTo>
                  <a:pt x="105997" y="149997"/>
                  <a:pt x="112091" y="157514"/>
                  <a:pt x="222286" y="155083"/>
                </a:cubicBezTo>
                <a:cubicBezTo>
                  <a:pt x="219889" y="100067"/>
                  <a:pt x="221419" y="47445"/>
                  <a:pt x="222286" y="0"/>
                </a:cubicBezTo>
                <a:cubicBezTo>
                  <a:pt x="287198" y="106172"/>
                  <a:pt x="339743" y="195053"/>
                  <a:pt x="444571" y="310166"/>
                </a:cubicBezTo>
                <a:cubicBezTo>
                  <a:pt x="358172" y="462656"/>
                  <a:pt x="274276" y="529421"/>
                  <a:pt x="222286" y="620331"/>
                </a:cubicBezTo>
                <a:cubicBezTo>
                  <a:pt x="216213" y="566663"/>
                  <a:pt x="225857" y="518717"/>
                  <a:pt x="222286" y="465248"/>
                </a:cubicBezTo>
                <a:cubicBezTo>
                  <a:pt x="129445" y="454960"/>
                  <a:pt x="50726" y="466793"/>
                  <a:pt x="0" y="465248"/>
                </a:cubicBezTo>
                <a:cubicBezTo>
                  <a:pt x="-4316" y="370303"/>
                  <a:pt x="-5621" y="300841"/>
                  <a:pt x="0" y="155083"/>
                </a:cubicBezTo>
                <a:close/>
              </a:path>
              <a:path w="444571" h="620331" stroke="0" extrusionOk="0">
                <a:moveTo>
                  <a:pt x="0" y="155083"/>
                </a:moveTo>
                <a:cubicBezTo>
                  <a:pt x="106790" y="144917"/>
                  <a:pt x="149673" y="147246"/>
                  <a:pt x="222286" y="155083"/>
                </a:cubicBezTo>
                <a:cubicBezTo>
                  <a:pt x="223921" y="117717"/>
                  <a:pt x="217933" y="36897"/>
                  <a:pt x="222286" y="0"/>
                </a:cubicBezTo>
                <a:cubicBezTo>
                  <a:pt x="291258" y="117551"/>
                  <a:pt x="395845" y="240382"/>
                  <a:pt x="444571" y="310166"/>
                </a:cubicBezTo>
                <a:cubicBezTo>
                  <a:pt x="385024" y="425691"/>
                  <a:pt x="290586" y="555350"/>
                  <a:pt x="222286" y="620331"/>
                </a:cubicBezTo>
                <a:cubicBezTo>
                  <a:pt x="221722" y="550340"/>
                  <a:pt x="225998" y="509812"/>
                  <a:pt x="222286" y="465248"/>
                </a:cubicBezTo>
                <a:cubicBezTo>
                  <a:pt x="134560" y="459459"/>
                  <a:pt x="87944" y="454236"/>
                  <a:pt x="0" y="465248"/>
                </a:cubicBezTo>
                <a:cubicBezTo>
                  <a:pt x="-6000" y="381809"/>
                  <a:pt x="13529" y="301455"/>
                  <a:pt x="0" y="155083"/>
                </a:cubicBezTo>
                <a:close/>
              </a:path>
            </a:pathLst>
          </a:custGeom>
          <a:solidFill>
            <a:schemeClr val="lt1">
              <a:alpha val="7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42516204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801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B1117A7-2F1F-49BE-B2BF-DF030D59A351}"/>
              </a:ext>
            </a:extLst>
          </p:cNvPr>
          <p:cNvSpPr txBox="1"/>
          <p:nvPr/>
        </p:nvSpPr>
        <p:spPr>
          <a:xfrm>
            <a:off x="61443" y="10356"/>
            <a:ext cx="3994775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dk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Schreibplan für unsere Weltallgeschichte</a:t>
            </a:r>
          </a:p>
          <a:p>
            <a:r>
              <a:rPr lang="de-DE" sz="1801" dirty="0">
                <a:solidFill>
                  <a:schemeClr val="dk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Titel: _______________________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241621-A08F-42B8-8D69-9EF056E8B550}"/>
              </a:ext>
            </a:extLst>
          </p:cNvPr>
          <p:cNvSpPr txBox="1"/>
          <p:nvPr/>
        </p:nvSpPr>
        <p:spPr>
          <a:xfrm>
            <a:off x="7077678" y="6594065"/>
            <a:ext cx="2283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Amatic" panose="02000803000000000000" pitchFamily="2" charset="0"/>
              </a:rPr>
              <a:t>CC-BY-SA 4.0 Kristina Wahl 2021</a:t>
            </a:r>
          </a:p>
        </p:txBody>
      </p:sp>
      <p:pic>
        <p:nvPicPr>
          <p:cNvPr id="20" name="Grafik 19">
            <a:hlinkClick r:id="rId7"/>
            <a:extLst>
              <a:ext uri="{FF2B5EF4-FFF2-40B4-BE49-F238E27FC236}">
                <a16:creationId xmlns:a16="http://schemas.microsoft.com/office/drawing/2014/main" id="{DF761A7F-A57E-42E4-8ED3-AF29ED777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8794" y="6626659"/>
            <a:ext cx="523492" cy="2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4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857572-8B5B-4730-A6B5-8816126BC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317" r="12830" b="317"/>
          <a:stretch/>
        </p:blipFill>
        <p:spPr bwMode="auto">
          <a:xfrm>
            <a:off x="-1" y="1"/>
            <a:ext cx="9906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82FBCC54-3249-489B-8DC4-3B634023A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76" y="397158"/>
            <a:ext cx="3238018" cy="316246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94DE965-0DB5-420A-907F-756EF9568B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3" b="62694"/>
          <a:stretch/>
        </p:blipFill>
        <p:spPr>
          <a:xfrm>
            <a:off x="0" y="4299541"/>
            <a:ext cx="4303834" cy="255845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785F25E-0145-4828-A00D-7F952FC8B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0" y="4040772"/>
            <a:ext cx="1443525" cy="190282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B7695FF-97C3-4956-BA10-7ADEF8AD9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213">
            <a:off x="722238" y="830245"/>
            <a:ext cx="2312581" cy="2232837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BB1117A7-2F1F-49BE-B2BF-DF030D59A351}"/>
              </a:ext>
            </a:extLst>
          </p:cNvPr>
          <p:cNvSpPr txBox="1"/>
          <p:nvPr/>
        </p:nvSpPr>
        <p:spPr>
          <a:xfrm>
            <a:off x="61443" y="166325"/>
            <a:ext cx="399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Ab ins Weltall!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241621-A08F-42B8-8D69-9EF056E8B550}"/>
              </a:ext>
            </a:extLst>
          </p:cNvPr>
          <p:cNvSpPr txBox="1"/>
          <p:nvPr/>
        </p:nvSpPr>
        <p:spPr>
          <a:xfrm>
            <a:off x="7622989" y="6306953"/>
            <a:ext cx="228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/>
                </a:solidFill>
                <a:latin typeface="Amatic" panose="02000803000000000000" pitchFamily="2" charset="0"/>
              </a:rPr>
              <a:t>CC-BY-SA 4.0 Kristina Wahl 2021</a:t>
            </a:r>
          </a:p>
          <a:p>
            <a:pPr algn="r"/>
            <a:r>
              <a:rPr lang="de-DE" sz="1400" dirty="0">
                <a:solidFill>
                  <a:schemeClr val="bg1"/>
                </a:solidFill>
                <a:latin typeface="Amatic" panose="02000803000000000000" pitchFamily="2" charset="0"/>
              </a:rPr>
              <a:t>Hintergrund: NASA/Public Domain</a:t>
            </a:r>
          </a:p>
        </p:txBody>
      </p:sp>
      <p:pic>
        <p:nvPicPr>
          <p:cNvPr id="20" name="Grafik 19">
            <a:hlinkClick r:id="rId7"/>
            <a:extLst>
              <a:ext uri="{FF2B5EF4-FFF2-40B4-BE49-F238E27FC236}">
                <a16:creationId xmlns:a16="http://schemas.microsoft.com/office/drawing/2014/main" id="{DF761A7F-A57E-42E4-8ED3-AF29ED777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42" y="6507566"/>
            <a:ext cx="814857" cy="336571"/>
          </a:xfrm>
          <a:prstGeom prst="rect">
            <a:avLst/>
          </a:prstGeom>
        </p:spPr>
      </p:pic>
      <p:pic>
        <p:nvPicPr>
          <p:cNvPr id="38" name="Grafik 37" descr="Ein Bild, das Brille enthält.&#10;&#10;Automatisch generierte Beschreibung">
            <a:extLst>
              <a:ext uri="{FF2B5EF4-FFF2-40B4-BE49-F238E27FC236}">
                <a16:creationId xmlns:a16="http://schemas.microsoft.com/office/drawing/2014/main" id="{8190C42B-CC83-48D3-A7CE-418BF8FC1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31" y="1476255"/>
            <a:ext cx="5130793" cy="38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3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</Words>
  <Application>Microsoft Office PowerPoint</Application>
  <PresentationFormat>A4-Papier (210 x 297 mm)</PresentationFormat>
  <Paragraphs>23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123Marker</vt:lpstr>
      <vt:lpstr>Amatic</vt:lpstr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 Wahl</dc:creator>
  <cp:lastModifiedBy>Kristina Wahl</cp:lastModifiedBy>
  <cp:revision>2</cp:revision>
  <cp:lastPrinted>2021-11-15T16:15:18Z</cp:lastPrinted>
  <dcterms:created xsi:type="dcterms:W3CDTF">2021-11-12T19:30:01Z</dcterms:created>
  <dcterms:modified xsi:type="dcterms:W3CDTF">2021-11-15T16:33:44Z</dcterms:modified>
</cp:coreProperties>
</file>