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57" r:id="rId2"/>
    <p:sldId id="256" r:id="rId3"/>
  </p:sldIdLst>
  <p:sldSz cx="4248150" cy="6624638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ED8"/>
    <a:srgbClr val="CC99FF"/>
    <a:srgbClr val="EAD5FF"/>
    <a:srgbClr val="CCCCFF"/>
    <a:srgbClr val="F6C9FB"/>
    <a:srgbClr val="FF99CC"/>
    <a:srgbClr val="FF3399"/>
    <a:srgbClr val="FFC5E2"/>
    <a:srgbClr val="FF33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BB7B1-C925-4568-ABDE-189A4A48A3CC}" v="14" dt="2021-11-13T11:56:54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9" autoAdjust="0"/>
    <p:restoredTop sz="97436" autoAdjust="0"/>
  </p:normalViewPr>
  <p:slideViewPr>
    <p:cSldViewPr snapToGrid="0">
      <p:cViewPr varScale="1">
        <p:scale>
          <a:sx n="163" d="100"/>
          <a:sy n="163" d="100"/>
        </p:scale>
        <p:origin x="144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4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Wahl" userId="6dfe91900b670dfe" providerId="LiveId" clId="{404BB7B1-C925-4568-ABDE-189A4A48A3CC}"/>
    <pc:docChg chg="undo custSel addSld delSld modSld delSection modSection">
      <pc:chgData name="Kristina Wahl" userId="6dfe91900b670dfe" providerId="LiveId" clId="{404BB7B1-C925-4568-ABDE-189A4A48A3CC}" dt="2021-11-13T11:56:54.104" v="1349"/>
      <pc:docMkLst>
        <pc:docMk/>
      </pc:docMkLst>
      <pc:sldChg chg="addSp modSp mod">
        <pc:chgData name="Kristina Wahl" userId="6dfe91900b670dfe" providerId="LiveId" clId="{404BB7B1-C925-4568-ABDE-189A4A48A3CC}" dt="2021-11-13T11:56:54.104" v="1349"/>
        <pc:sldMkLst>
          <pc:docMk/>
          <pc:sldMk cId="425993875" sldId="256"/>
        </pc:sldMkLst>
        <pc:spChg chg="mod">
          <ac:chgData name="Kristina Wahl" userId="6dfe91900b670dfe" providerId="LiveId" clId="{404BB7B1-C925-4568-ABDE-189A4A48A3CC}" dt="2021-11-13T11:38:34.090" v="28" actId="20577"/>
          <ac:spMkLst>
            <pc:docMk/>
            <pc:sldMk cId="425993875" sldId="256"/>
            <ac:spMk id="8" creationId="{6FED6C58-3481-4B53-9E81-7E6551C03B16}"/>
          </ac:spMkLst>
        </pc:spChg>
        <pc:spChg chg="mod">
          <ac:chgData name="Kristina Wahl" userId="6dfe91900b670dfe" providerId="LiveId" clId="{404BB7B1-C925-4568-ABDE-189A4A48A3CC}" dt="2021-11-13T11:38:32.786" v="27" actId="20577"/>
          <ac:spMkLst>
            <pc:docMk/>
            <pc:sldMk cId="425993875" sldId="256"/>
            <ac:spMk id="10" creationId="{C3BA3059-CF30-4FA6-AD42-ACA82955DD25}"/>
          </ac:spMkLst>
        </pc:spChg>
        <pc:spChg chg="mod">
          <ac:chgData name="Kristina Wahl" userId="6dfe91900b670dfe" providerId="LiveId" clId="{404BB7B1-C925-4568-ABDE-189A4A48A3CC}" dt="2021-11-13T11:38:35.785" v="29" actId="20577"/>
          <ac:spMkLst>
            <pc:docMk/>
            <pc:sldMk cId="425993875" sldId="256"/>
            <ac:spMk id="11" creationId="{9BCE7A9B-E420-4E24-BB69-2E890560F2DC}"/>
          </ac:spMkLst>
        </pc:spChg>
        <pc:spChg chg="mod">
          <ac:chgData name="Kristina Wahl" userId="6dfe91900b670dfe" providerId="LiveId" clId="{404BB7B1-C925-4568-ABDE-189A4A48A3CC}" dt="2021-11-13T11:38:37.425" v="30" actId="20577"/>
          <ac:spMkLst>
            <pc:docMk/>
            <pc:sldMk cId="425993875" sldId="256"/>
            <ac:spMk id="12" creationId="{B65B6A8C-0FFE-4517-8BBA-A3BC36D55229}"/>
          </ac:spMkLst>
        </pc:spChg>
        <pc:spChg chg="mod">
          <ac:chgData name="Kristina Wahl" userId="6dfe91900b670dfe" providerId="LiveId" clId="{404BB7B1-C925-4568-ABDE-189A4A48A3CC}" dt="2021-11-13T11:38:38.274" v="31" actId="20577"/>
          <ac:spMkLst>
            <pc:docMk/>
            <pc:sldMk cId="425993875" sldId="256"/>
            <ac:spMk id="13" creationId="{8C2EED03-BEDD-47B2-81BF-7365C8A99F47}"/>
          </ac:spMkLst>
        </pc:spChg>
        <pc:spChg chg="mod">
          <ac:chgData name="Kristina Wahl" userId="6dfe91900b670dfe" providerId="LiveId" clId="{404BB7B1-C925-4568-ABDE-189A4A48A3CC}" dt="2021-11-13T11:38:20.001" v="25" actId="2711"/>
          <ac:spMkLst>
            <pc:docMk/>
            <pc:sldMk cId="425993875" sldId="256"/>
            <ac:spMk id="34" creationId="{EFC2858E-43E6-4471-9865-FA99159CC103}"/>
          </ac:spMkLst>
        </pc:spChg>
        <pc:spChg chg="mod">
          <ac:chgData name="Kristina Wahl" userId="6dfe91900b670dfe" providerId="LiveId" clId="{404BB7B1-C925-4568-ABDE-189A4A48A3CC}" dt="2021-11-13T11:38:25.602" v="26" actId="2711"/>
          <ac:spMkLst>
            <pc:docMk/>
            <pc:sldMk cId="425993875" sldId="256"/>
            <ac:spMk id="37" creationId="{85626AC3-A117-4087-A206-51F70A35D7F0}"/>
          </ac:spMkLst>
        </pc:spChg>
        <pc:picChg chg="add mod">
          <ac:chgData name="Kristina Wahl" userId="6dfe91900b670dfe" providerId="LiveId" clId="{404BB7B1-C925-4568-ABDE-189A4A48A3CC}" dt="2021-11-13T11:56:54.104" v="1349"/>
          <ac:picMkLst>
            <pc:docMk/>
            <pc:sldMk cId="425993875" sldId="256"/>
            <ac:picMk id="23" creationId="{C488C1CA-F892-46FC-B6B1-33D501A78882}"/>
          </ac:picMkLst>
        </pc:picChg>
      </pc:sldChg>
      <pc:sldChg chg="addSp delSp modSp new mod modClrScheme chgLayout">
        <pc:chgData name="Kristina Wahl" userId="6dfe91900b670dfe" providerId="LiveId" clId="{404BB7B1-C925-4568-ABDE-189A4A48A3CC}" dt="2021-11-13T11:56:53.020" v="1348"/>
        <pc:sldMkLst>
          <pc:docMk/>
          <pc:sldMk cId="2006391553" sldId="257"/>
        </pc:sldMkLst>
        <pc:spChg chg="del mod ord">
          <ac:chgData name="Kristina Wahl" userId="6dfe91900b670dfe" providerId="LiveId" clId="{404BB7B1-C925-4568-ABDE-189A4A48A3CC}" dt="2021-11-13T11:37:43.688" v="10" actId="700"/>
          <ac:spMkLst>
            <pc:docMk/>
            <pc:sldMk cId="2006391553" sldId="257"/>
            <ac:spMk id="2" creationId="{24F9BC00-3887-49E2-A309-2D30647CD85F}"/>
          </ac:spMkLst>
        </pc:spChg>
        <pc:spChg chg="add mod">
          <ac:chgData name="Kristina Wahl" userId="6dfe91900b670dfe" providerId="LiveId" clId="{404BB7B1-C925-4568-ABDE-189A4A48A3CC}" dt="2021-11-13T11:50:14.586" v="1346" actId="20577"/>
          <ac:spMkLst>
            <pc:docMk/>
            <pc:sldMk cId="2006391553" sldId="257"/>
            <ac:spMk id="2" creationId="{3AAB7EE2-6B4A-47A4-B61B-91EF1C060853}"/>
          </ac:spMkLst>
        </pc:spChg>
        <pc:spChg chg="del mod ord">
          <ac:chgData name="Kristina Wahl" userId="6dfe91900b670dfe" providerId="LiveId" clId="{404BB7B1-C925-4568-ABDE-189A4A48A3CC}" dt="2021-11-13T11:37:43.688" v="10" actId="700"/>
          <ac:spMkLst>
            <pc:docMk/>
            <pc:sldMk cId="2006391553" sldId="257"/>
            <ac:spMk id="3" creationId="{6A91118C-7E72-4366-AE3E-399EE2754E4A}"/>
          </ac:spMkLst>
        </pc:spChg>
        <pc:spChg chg="add mod ord">
          <ac:chgData name="Kristina Wahl" userId="6dfe91900b670dfe" providerId="LiveId" clId="{404BB7B1-C925-4568-ABDE-189A4A48A3CC}" dt="2021-11-13T11:45:13.593" v="991" actId="14100"/>
          <ac:spMkLst>
            <pc:docMk/>
            <pc:sldMk cId="2006391553" sldId="257"/>
            <ac:spMk id="4" creationId="{70FD0350-DA9B-4512-A62F-39727B98C05A}"/>
          </ac:spMkLst>
        </pc:spChg>
        <pc:spChg chg="add mod ord">
          <ac:chgData name="Kristina Wahl" userId="6dfe91900b670dfe" providerId="LiveId" clId="{404BB7B1-C925-4568-ABDE-189A4A48A3CC}" dt="2021-11-13T11:48:46.682" v="1193" actId="20577"/>
          <ac:spMkLst>
            <pc:docMk/>
            <pc:sldMk cId="2006391553" sldId="257"/>
            <ac:spMk id="5" creationId="{E3ECD102-6299-4AD6-A438-31B8E4BAECD5}"/>
          </ac:spMkLst>
        </pc:spChg>
        <pc:picChg chg="add mod">
          <ac:chgData name="Kristina Wahl" userId="6dfe91900b670dfe" providerId="LiveId" clId="{404BB7B1-C925-4568-ABDE-189A4A48A3CC}" dt="2021-11-13T11:50:10.023" v="1343" actId="1076"/>
          <ac:picMkLst>
            <pc:docMk/>
            <pc:sldMk cId="2006391553" sldId="257"/>
            <ac:picMk id="6" creationId="{DDB7C905-8B8F-4F66-8277-AC6C971B12B8}"/>
          </ac:picMkLst>
        </pc:picChg>
        <pc:picChg chg="add del mod">
          <ac:chgData name="Kristina Wahl" userId="6dfe91900b670dfe" providerId="LiveId" clId="{404BB7B1-C925-4568-ABDE-189A4A48A3CC}" dt="2021-11-13T11:56:53.020" v="1348"/>
          <ac:picMkLst>
            <pc:docMk/>
            <pc:sldMk cId="2006391553" sldId="257"/>
            <ac:picMk id="7" creationId="{C7FF93E8-A63E-4CBF-A83A-8193625701F7}"/>
          </ac:picMkLst>
        </pc:picChg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1289190972" sldId="258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3457712725" sldId="259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4101080222" sldId="260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3553127692" sldId="261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1613446986" sldId="262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565643483" sldId="263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3184644641" sldId="264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2141478478" sldId="265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811808110" sldId="266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1309458636" sldId="267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364981302" sldId="268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2361196193" sldId="269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3707030204" sldId="270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1434805058" sldId="271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4110569554" sldId="272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2047117262" sldId="273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1402077453" sldId="275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3116208462" sldId="276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3300205042" sldId="277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119418882" sldId="278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742910311" sldId="279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859466468" sldId="280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1656216812" sldId="281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779436734" sldId="282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2639081574" sldId="283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3786597442" sldId="284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125607514" sldId="285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2820776696" sldId="286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898977996" sldId="287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2331263389" sldId="288"/>
        </pc:sldMkLst>
      </pc:sldChg>
      <pc:sldChg chg="del">
        <pc:chgData name="Kristina Wahl" userId="6dfe91900b670dfe" providerId="LiveId" clId="{404BB7B1-C925-4568-ABDE-189A4A48A3CC}" dt="2021-11-13T11:37:23.375" v="0" actId="47"/>
        <pc:sldMkLst>
          <pc:docMk/>
          <pc:sldMk cId="1582496418" sldId="2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DC31158-1BB6-4660-8063-4806DC7851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51FFBF-374C-466F-A002-95D4B7219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81CC674B-3F57-466C-A8BD-D552AD8E571D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6D4003-BF09-451E-818F-88C12555C5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F75343-63E1-464E-A3D4-78555595E3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07FBFF6E-FBAC-4339-A429-211F511D45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245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" y="1084172"/>
            <a:ext cx="3610928" cy="2306355"/>
          </a:xfrm>
        </p:spPr>
        <p:txBody>
          <a:bodyPr anchor="b"/>
          <a:lstStyle>
            <a:lvl1pPr algn="ctr">
              <a:defRPr sz="278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019" y="3479469"/>
            <a:ext cx="3186113" cy="1599420"/>
          </a:xfrm>
        </p:spPr>
        <p:txBody>
          <a:bodyPr/>
          <a:lstStyle>
            <a:lvl1pPr marL="0" indent="0" algn="ctr">
              <a:buNone/>
              <a:defRPr sz="1115"/>
            </a:lvl1pPr>
            <a:lvl2pPr marL="212415" indent="0" algn="ctr">
              <a:buNone/>
              <a:defRPr sz="929"/>
            </a:lvl2pPr>
            <a:lvl3pPr marL="424830" indent="0" algn="ctr">
              <a:buNone/>
              <a:defRPr sz="836"/>
            </a:lvl3pPr>
            <a:lvl4pPr marL="637245" indent="0" algn="ctr">
              <a:buNone/>
              <a:defRPr sz="743"/>
            </a:lvl4pPr>
            <a:lvl5pPr marL="849660" indent="0" algn="ctr">
              <a:buNone/>
              <a:defRPr sz="743"/>
            </a:lvl5pPr>
            <a:lvl6pPr marL="1062076" indent="0" algn="ctr">
              <a:buNone/>
              <a:defRPr sz="743"/>
            </a:lvl6pPr>
            <a:lvl7pPr marL="1274491" indent="0" algn="ctr">
              <a:buNone/>
              <a:defRPr sz="743"/>
            </a:lvl7pPr>
            <a:lvl8pPr marL="1486906" indent="0" algn="ctr">
              <a:buNone/>
              <a:defRPr sz="743"/>
            </a:lvl8pPr>
            <a:lvl9pPr marL="1699321" indent="0" algn="ctr">
              <a:buNone/>
              <a:defRPr sz="74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B8C3-2C57-4849-B30E-E73A2B831E99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8281-9253-4AF0-8B7C-B083745EE1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12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B8C3-2C57-4849-B30E-E73A2B831E99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8281-9253-4AF0-8B7C-B083745EE1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0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0083" y="352701"/>
            <a:ext cx="916007" cy="561407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061" y="352701"/>
            <a:ext cx="2694920" cy="561407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B8C3-2C57-4849-B30E-E73A2B831E99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8281-9253-4AF0-8B7C-B083745EE1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76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B8C3-2C57-4849-B30E-E73A2B831E99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8281-9253-4AF0-8B7C-B083745EE1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17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48" y="1651561"/>
            <a:ext cx="3664029" cy="2755665"/>
          </a:xfrm>
        </p:spPr>
        <p:txBody>
          <a:bodyPr anchor="b"/>
          <a:lstStyle>
            <a:lvl1pPr>
              <a:defRPr sz="278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848" y="4433296"/>
            <a:ext cx="3664029" cy="1449139"/>
          </a:xfrm>
        </p:spPr>
        <p:txBody>
          <a:bodyPr/>
          <a:lstStyle>
            <a:lvl1pPr marL="0" indent="0">
              <a:buNone/>
              <a:defRPr sz="1115">
                <a:solidFill>
                  <a:schemeClr val="tx1"/>
                </a:solidFill>
              </a:defRPr>
            </a:lvl1pPr>
            <a:lvl2pPr marL="212415" indent="0">
              <a:buNone/>
              <a:defRPr sz="929">
                <a:solidFill>
                  <a:schemeClr val="tx1">
                    <a:tint val="75000"/>
                  </a:schemeClr>
                </a:solidFill>
              </a:defRPr>
            </a:lvl2pPr>
            <a:lvl3pPr marL="424830" indent="0">
              <a:buNone/>
              <a:defRPr sz="836">
                <a:solidFill>
                  <a:schemeClr val="tx1">
                    <a:tint val="75000"/>
                  </a:schemeClr>
                </a:solidFill>
              </a:defRPr>
            </a:lvl3pPr>
            <a:lvl4pPr marL="637245" indent="0">
              <a:buNone/>
              <a:defRPr sz="743">
                <a:solidFill>
                  <a:schemeClr val="tx1">
                    <a:tint val="75000"/>
                  </a:schemeClr>
                </a:solidFill>
              </a:defRPr>
            </a:lvl4pPr>
            <a:lvl5pPr marL="849660" indent="0">
              <a:buNone/>
              <a:defRPr sz="743">
                <a:solidFill>
                  <a:schemeClr val="tx1">
                    <a:tint val="75000"/>
                  </a:schemeClr>
                </a:solidFill>
              </a:defRPr>
            </a:lvl5pPr>
            <a:lvl6pPr marL="1062076" indent="0">
              <a:buNone/>
              <a:defRPr sz="743">
                <a:solidFill>
                  <a:schemeClr val="tx1">
                    <a:tint val="75000"/>
                  </a:schemeClr>
                </a:solidFill>
              </a:defRPr>
            </a:lvl6pPr>
            <a:lvl7pPr marL="1274491" indent="0">
              <a:buNone/>
              <a:defRPr sz="743">
                <a:solidFill>
                  <a:schemeClr val="tx1">
                    <a:tint val="75000"/>
                  </a:schemeClr>
                </a:solidFill>
              </a:defRPr>
            </a:lvl7pPr>
            <a:lvl8pPr marL="1486906" indent="0">
              <a:buNone/>
              <a:defRPr sz="743">
                <a:solidFill>
                  <a:schemeClr val="tx1">
                    <a:tint val="75000"/>
                  </a:schemeClr>
                </a:solidFill>
              </a:defRPr>
            </a:lvl8pPr>
            <a:lvl9pPr marL="1699321" indent="0">
              <a:buNone/>
              <a:defRPr sz="7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B8C3-2C57-4849-B30E-E73A2B831E99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8281-9253-4AF0-8B7C-B083745EE1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48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060" y="1763503"/>
            <a:ext cx="1805464" cy="42032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0626" y="1763503"/>
            <a:ext cx="1805464" cy="42032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B8C3-2C57-4849-B30E-E73A2B831E99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8281-9253-4AF0-8B7C-B083745EE1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82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14" y="352702"/>
            <a:ext cx="3664029" cy="12804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14" y="1623957"/>
            <a:ext cx="1797166" cy="795876"/>
          </a:xfrm>
        </p:spPr>
        <p:txBody>
          <a:bodyPr anchor="b"/>
          <a:lstStyle>
            <a:lvl1pPr marL="0" indent="0">
              <a:buNone/>
              <a:defRPr sz="1115" b="1"/>
            </a:lvl1pPr>
            <a:lvl2pPr marL="212415" indent="0">
              <a:buNone/>
              <a:defRPr sz="929" b="1"/>
            </a:lvl2pPr>
            <a:lvl3pPr marL="424830" indent="0">
              <a:buNone/>
              <a:defRPr sz="836" b="1"/>
            </a:lvl3pPr>
            <a:lvl4pPr marL="637245" indent="0">
              <a:buNone/>
              <a:defRPr sz="743" b="1"/>
            </a:lvl4pPr>
            <a:lvl5pPr marL="849660" indent="0">
              <a:buNone/>
              <a:defRPr sz="743" b="1"/>
            </a:lvl5pPr>
            <a:lvl6pPr marL="1062076" indent="0">
              <a:buNone/>
              <a:defRPr sz="743" b="1"/>
            </a:lvl6pPr>
            <a:lvl7pPr marL="1274491" indent="0">
              <a:buNone/>
              <a:defRPr sz="743" b="1"/>
            </a:lvl7pPr>
            <a:lvl8pPr marL="1486906" indent="0">
              <a:buNone/>
              <a:defRPr sz="743" b="1"/>
            </a:lvl8pPr>
            <a:lvl9pPr marL="1699321" indent="0">
              <a:buNone/>
              <a:defRPr sz="74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614" y="2419833"/>
            <a:ext cx="1797166" cy="355921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0626" y="1623957"/>
            <a:ext cx="1806017" cy="795876"/>
          </a:xfrm>
        </p:spPr>
        <p:txBody>
          <a:bodyPr anchor="b"/>
          <a:lstStyle>
            <a:lvl1pPr marL="0" indent="0">
              <a:buNone/>
              <a:defRPr sz="1115" b="1"/>
            </a:lvl1pPr>
            <a:lvl2pPr marL="212415" indent="0">
              <a:buNone/>
              <a:defRPr sz="929" b="1"/>
            </a:lvl2pPr>
            <a:lvl3pPr marL="424830" indent="0">
              <a:buNone/>
              <a:defRPr sz="836" b="1"/>
            </a:lvl3pPr>
            <a:lvl4pPr marL="637245" indent="0">
              <a:buNone/>
              <a:defRPr sz="743" b="1"/>
            </a:lvl4pPr>
            <a:lvl5pPr marL="849660" indent="0">
              <a:buNone/>
              <a:defRPr sz="743" b="1"/>
            </a:lvl5pPr>
            <a:lvl6pPr marL="1062076" indent="0">
              <a:buNone/>
              <a:defRPr sz="743" b="1"/>
            </a:lvl6pPr>
            <a:lvl7pPr marL="1274491" indent="0">
              <a:buNone/>
              <a:defRPr sz="743" b="1"/>
            </a:lvl7pPr>
            <a:lvl8pPr marL="1486906" indent="0">
              <a:buNone/>
              <a:defRPr sz="743" b="1"/>
            </a:lvl8pPr>
            <a:lvl9pPr marL="1699321" indent="0">
              <a:buNone/>
              <a:defRPr sz="74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50626" y="2419833"/>
            <a:ext cx="1806017" cy="355921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B8C3-2C57-4849-B30E-E73A2B831E99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8281-9253-4AF0-8B7C-B083745EE1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33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B8C3-2C57-4849-B30E-E73A2B831E99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8281-9253-4AF0-8B7C-B083745EE1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84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B8C3-2C57-4849-B30E-E73A2B831E99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8281-9253-4AF0-8B7C-B083745EE1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61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14" y="441642"/>
            <a:ext cx="1370139" cy="1545749"/>
          </a:xfrm>
        </p:spPr>
        <p:txBody>
          <a:bodyPr anchor="b"/>
          <a:lstStyle>
            <a:lvl1pPr>
              <a:defRPr sz="148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017" y="953827"/>
            <a:ext cx="2150626" cy="4707787"/>
          </a:xfrm>
        </p:spPr>
        <p:txBody>
          <a:bodyPr/>
          <a:lstStyle>
            <a:lvl1pPr>
              <a:defRPr sz="1487"/>
            </a:lvl1pPr>
            <a:lvl2pPr>
              <a:defRPr sz="1301"/>
            </a:lvl2pPr>
            <a:lvl3pPr>
              <a:defRPr sz="1115"/>
            </a:lvl3pPr>
            <a:lvl4pPr>
              <a:defRPr sz="929"/>
            </a:lvl4pPr>
            <a:lvl5pPr>
              <a:defRPr sz="929"/>
            </a:lvl5pPr>
            <a:lvl6pPr>
              <a:defRPr sz="929"/>
            </a:lvl6pPr>
            <a:lvl7pPr>
              <a:defRPr sz="929"/>
            </a:lvl7pPr>
            <a:lvl8pPr>
              <a:defRPr sz="929"/>
            </a:lvl8pPr>
            <a:lvl9pPr>
              <a:defRPr sz="92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14" y="1987392"/>
            <a:ext cx="1370139" cy="3681888"/>
          </a:xfrm>
        </p:spPr>
        <p:txBody>
          <a:bodyPr/>
          <a:lstStyle>
            <a:lvl1pPr marL="0" indent="0">
              <a:buNone/>
              <a:defRPr sz="743"/>
            </a:lvl1pPr>
            <a:lvl2pPr marL="212415" indent="0">
              <a:buNone/>
              <a:defRPr sz="650"/>
            </a:lvl2pPr>
            <a:lvl3pPr marL="424830" indent="0">
              <a:buNone/>
              <a:defRPr sz="558"/>
            </a:lvl3pPr>
            <a:lvl4pPr marL="637245" indent="0">
              <a:buNone/>
              <a:defRPr sz="465"/>
            </a:lvl4pPr>
            <a:lvl5pPr marL="849660" indent="0">
              <a:buNone/>
              <a:defRPr sz="465"/>
            </a:lvl5pPr>
            <a:lvl6pPr marL="1062076" indent="0">
              <a:buNone/>
              <a:defRPr sz="465"/>
            </a:lvl6pPr>
            <a:lvl7pPr marL="1274491" indent="0">
              <a:buNone/>
              <a:defRPr sz="465"/>
            </a:lvl7pPr>
            <a:lvl8pPr marL="1486906" indent="0">
              <a:buNone/>
              <a:defRPr sz="465"/>
            </a:lvl8pPr>
            <a:lvl9pPr marL="1699321" indent="0">
              <a:buNone/>
              <a:defRPr sz="46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B8C3-2C57-4849-B30E-E73A2B831E99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8281-9253-4AF0-8B7C-B083745EE1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16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14" y="441642"/>
            <a:ext cx="1370139" cy="1545749"/>
          </a:xfrm>
        </p:spPr>
        <p:txBody>
          <a:bodyPr anchor="b"/>
          <a:lstStyle>
            <a:lvl1pPr>
              <a:defRPr sz="148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06017" y="953827"/>
            <a:ext cx="2150626" cy="4707787"/>
          </a:xfrm>
        </p:spPr>
        <p:txBody>
          <a:bodyPr anchor="t"/>
          <a:lstStyle>
            <a:lvl1pPr marL="0" indent="0">
              <a:buNone/>
              <a:defRPr sz="1487"/>
            </a:lvl1pPr>
            <a:lvl2pPr marL="212415" indent="0">
              <a:buNone/>
              <a:defRPr sz="1301"/>
            </a:lvl2pPr>
            <a:lvl3pPr marL="424830" indent="0">
              <a:buNone/>
              <a:defRPr sz="1115"/>
            </a:lvl3pPr>
            <a:lvl4pPr marL="637245" indent="0">
              <a:buNone/>
              <a:defRPr sz="929"/>
            </a:lvl4pPr>
            <a:lvl5pPr marL="849660" indent="0">
              <a:buNone/>
              <a:defRPr sz="929"/>
            </a:lvl5pPr>
            <a:lvl6pPr marL="1062076" indent="0">
              <a:buNone/>
              <a:defRPr sz="929"/>
            </a:lvl6pPr>
            <a:lvl7pPr marL="1274491" indent="0">
              <a:buNone/>
              <a:defRPr sz="929"/>
            </a:lvl7pPr>
            <a:lvl8pPr marL="1486906" indent="0">
              <a:buNone/>
              <a:defRPr sz="929"/>
            </a:lvl8pPr>
            <a:lvl9pPr marL="1699321" indent="0">
              <a:buNone/>
              <a:defRPr sz="92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14" y="1987392"/>
            <a:ext cx="1370139" cy="3681888"/>
          </a:xfrm>
        </p:spPr>
        <p:txBody>
          <a:bodyPr/>
          <a:lstStyle>
            <a:lvl1pPr marL="0" indent="0">
              <a:buNone/>
              <a:defRPr sz="743"/>
            </a:lvl1pPr>
            <a:lvl2pPr marL="212415" indent="0">
              <a:buNone/>
              <a:defRPr sz="650"/>
            </a:lvl2pPr>
            <a:lvl3pPr marL="424830" indent="0">
              <a:buNone/>
              <a:defRPr sz="558"/>
            </a:lvl3pPr>
            <a:lvl4pPr marL="637245" indent="0">
              <a:buNone/>
              <a:defRPr sz="465"/>
            </a:lvl4pPr>
            <a:lvl5pPr marL="849660" indent="0">
              <a:buNone/>
              <a:defRPr sz="465"/>
            </a:lvl5pPr>
            <a:lvl6pPr marL="1062076" indent="0">
              <a:buNone/>
              <a:defRPr sz="465"/>
            </a:lvl6pPr>
            <a:lvl7pPr marL="1274491" indent="0">
              <a:buNone/>
              <a:defRPr sz="465"/>
            </a:lvl7pPr>
            <a:lvl8pPr marL="1486906" indent="0">
              <a:buNone/>
              <a:defRPr sz="465"/>
            </a:lvl8pPr>
            <a:lvl9pPr marL="1699321" indent="0">
              <a:buNone/>
              <a:defRPr sz="46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B8C3-2C57-4849-B30E-E73A2B831E99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8281-9253-4AF0-8B7C-B083745EE1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78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061" y="352702"/>
            <a:ext cx="3664029" cy="128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61" y="1763503"/>
            <a:ext cx="3664029" cy="420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2060" y="6140059"/>
            <a:ext cx="955834" cy="35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8B8C3-2C57-4849-B30E-E73A2B831E99}" type="datetimeFigureOut">
              <a:rPr lang="de-DE" smtClean="0"/>
              <a:t>13.11.2021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7200" y="6140059"/>
            <a:ext cx="1433751" cy="35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00256" y="6140059"/>
            <a:ext cx="955834" cy="35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68281-9253-4AF0-8B7C-B083745EE1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28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24830" rtl="0" eaLnBrk="1" latinLnBrk="0" hangingPunct="1">
        <a:lnSpc>
          <a:spcPct val="90000"/>
        </a:lnSpc>
        <a:spcBef>
          <a:spcPct val="0"/>
        </a:spcBef>
        <a:buNone/>
        <a:defRPr sz="20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208" indent="-106208" algn="l" defTabSz="424830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301" kern="1200">
          <a:solidFill>
            <a:schemeClr val="tx1"/>
          </a:solidFill>
          <a:latin typeface="+mn-lt"/>
          <a:ea typeface="+mn-ea"/>
          <a:cs typeface="+mn-cs"/>
        </a:defRPr>
      </a:lvl1pPr>
      <a:lvl2pPr marL="318623" indent="-106208" algn="l" defTabSz="424830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1115" kern="1200">
          <a:solidFill>
            <a:schemeClr val="tx1"/>
          </a:solidFill>
          <a:latin typeface="+mn-lt"/>
          <a:ea typeface="+mn-ea"/>
          <a:cs typeface="+mn-cs"/>
        </a:defRPr>
      </a:lvl2pPr>
      <a:lvl3pPr marL="531038" indent="-106208" algn="l" defTabSz="424830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929" kern="1200">
          <a:solidFill>
            <a:schemeClr val="tx1"/>
          </a:solidFill>
          <a:latin typeface="+mn-lt"/>
          <a:ea typeface="+mn-ea"/>
          <a:cs typeface="+mn-cs"/>
        </a:defRPr>
      </a:lvl3pPr>
      <a:lvl4pPr marL="743453" indent="-106208" algn="l" defTabSz="424830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836" kern="1200">
          <a:solidFill>
            <a:schemeClr val="tx1"/>
          </a:solidFill>
          <a:latin typeface="+mn-lt"/>
          <a:ea typeface="+mn-ea"/>
          <a:cs typeface="+mn-cs"/>
        </a:defRPr>
      </a:lvl4pPr>
      <a:lvl5pPr marL="955868" indent="-106208" algn="l" defTabSz="424830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836" kern="1200">
          <a:solidFill>
            <a:schemeClr val="tx1"/>
          </a:solidFill>
          <a:latin typeface="+mn-lt"/>
          <a:ea typeface="+mn-ea"/>
          <a:cs typeface="+mn-cs"/>
        </a:defRPr>
      </a:lvl5pPr>
      <a:lvl6pPr marL="1168283" indent="-106208" algn="l" defTabSz="424830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836" kern="1200">
          <a:solidFill>
            <a:schemeClr val="tx1"/>
          </a:solidFill>
          <a:latin typeface="+mn-lt"/>
          <a:ea typeface="+mn-ea"/>
          <a:cs typeface="+mn-cs"/>
        </a:defRPr>
      </a:lvl6pPr>
      <a:lvl7pPr marL="1380698" indent="-106208" algn="l" defTabSz="424830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836" kern="1200">
          <a:solidFill>
            <a:schemeClr val="tx1"/>
          </a:solidFill>
          <a:latin typeface="+mn-lt"/>
          <a:ea typeface="+mn-ea"/>
          <a:cs typeface="+mn-cs"/>
        </a:defRPr>
      </a:lvl7pPr>
      <a:lvl8pPr marL="1593113" indent="-106208" algn="l" defTabSz="424830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836" kern="1200">
          <a:solidFill>
            <a:schemeClr val="tx1"/>
          </a:solidFill>
          <a:latin typeface="+mn-lt"/>
          <a:ea typeface="+mn-ea"/>
          <a:cs typeface="+mn-cs"/>
        </a:defRPr>
      </a:lvl8pPr>
      <a:lvl9pPr marL="1805529" indent="-106208" algn="l" defTabSz="424830" rtl="0" eaLnBrk="1" latinLnBrk="0" hangingPunct="1">
        <a:lnSpc>
          <a:spcPct val="90000"/>
        </a:lnSpc>
        <a:spcBef>
          <a:spcPts val="232"/>
        </a:spcBef>
        <a:buFont typeface="Arial" panose="020B0604020202020204" pitchFamily="34" charset="0"/>
        <a:buChar char="•"/>
        <a:defRPr sz="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4830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1pPr>
      <a:lvl2pPr marL="212415" algn="l" defTabSz="424830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2pPr>
      <a:lvl3pPr marL="424830" algn="l" defTabSz="424830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3pPr>
      <a:lvl4pPr marL="637245" algn="l" defTabSz="424830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4pPr>
      <a:lvl5pPr marL="849660" algn="l" defTabSz="424830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5pPr>
      <a:lvl6pPr marL="1062076" algn="l" defTabSz="424830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6pPr>
      <a:lvl7pPr marL="1274491" algn="l" defTabSz="424830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7pPr>
      <a:lvl8pPr marL="1486906" algn="l" defTabSz="424830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8pPr>
      <a:lvl9pPr marL="1699321" algn="l" defTabSz="424830" rtl="0" eaLnBrk="1" latinLnBrk="0" hangingPunct="1">
        <a:defRPr sz="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font.com/de/123marker.font" TargetMode="External"/><Relationship Id="rId2" Type="http://schemas.openxmlformats.org/officeDocument/2006/relationships/hyperlink" Target="https://www.dafont.com/de/carolingia.fo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diefraumitdemdromedar.d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hyperlink" Target="https://creativecommons.org/licenses/by/2.5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hyperlink" Target="https://commons.wikimedia.org/wiki/Main_Page" TargetMode="External"/><Relationship Id="rId2" Type="http://schemas.openxmlformats.org/officeDocument/2006/relationships/hyperlink" Target="https://de.wikipedia.org/wiki/Datei:Charlemagne_Louvre_OA8260_n1.jpg" TargetMode="External"/><Relationship Id="rId16" Type="http://schemas.openxmlformats.org/officeDocument/2006/relationships/hyperlink" Target="https://commons.wikimedia.org/wiki/File:Charlemagne_Louvre_OA8260_n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FD0350-DA9B-4512-A62F-39727B98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61" y="352702"/>
            <a:ext cx="3664029" cy="784435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Anleitung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3ECD102-6299-4AD6-A438-31B8E4BA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61" y="967155"/>
            <a:ext cx="3664029" cy="4999620"/>
          </a:xfrm>
        </p:spPr>
        <p:txBody>
          <a:bodyPr/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Duplizieren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Dupliziere die Folie am besten, bevor du mit der Gestaltung beginnst, so hast du jederzeit eine Backupfolie parat. 😉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Farben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Farben lassen sich einfach über die voreingestellten Farbschemata im Reiter „Formformat“ anpassen.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Großes Bild 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große Bild auf der Karte kannst du durch Rechtsklick auf das Bild &gt; Bild ändern durch ein passendes anderes Bild ersetzen. Der Bildausschnitt kann über den Reiter Bildformat &gt; Zuschneiden verschoben/angepasst werden.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Piktogramme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Alle anderen Bilder sind Piktogramme aus der Microsoft-Datenbank. Diese können einfach mit Rechtsklick auf das Piktogramm &gt; Grafik ändern &gt; aus Piktogrammen ersetzt werden.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Fonts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 die Vorlage habe ich die Schriftarten auf die Standardschriftart „Arial“ umgestellt. 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Mittelalter-Quartett wurde mit den Schriftarten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Carolingia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123Marker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gestaltet, die du zuerst herunterladen &amp; auf deinem Endgerät installieren musst. </a:t>
            </a: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AAB7EE2-6B4A-47A4-B61B-91EF1C060853}"/>
              </a:ext>
            </a:extLst>
          </p:cNvPr>
          <p:cNvSpPr txBox="1"/>
          <p:nvPr/>
        </p:nvSpPr>
        <p:spPr>
          <a:xfrm>
            <a:off x="2549770" y="5842293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Viel Spaß! </a:t>
            </a:r>
          </a:p>
          <a:p>
            <a:pPr algn="r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Kristina</a:t>
            </a:r>
          </a:p>
          <a:p>
            <a:pPr algn="r"/>
            <a:r>
              <a:rPr lang="de-DE" sz="8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diefraumitdemdromedar.de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DB7C905-8B8F-4F66-8277-AC6C971B1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05" y="5696083"/>
            <a:ext cx="953965" cy="71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9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0417E96A-7F5C-4DCE-8477-9114E7ED9763}"/>
              </a:ext>
            </a:extLst>
          </p:cNvPr>
          <p:cNvSpPr/>
          <p:nvPr/>
        </p:nvSpPr>
        <p:spPr>
          <a:xfrm>
            <a:off x="0" y="-1578"/>
            <a:ext cx="4248150" cy="6626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4" name="Picture 2">
            <a:hlinkClick r:id="rId2"/>
            <a:extLst>
              <a:ext uri="{FF2B5EF4-FFF2-40B4-BE49-F238E27FC236}">
                <a16:creationId xmlns:a16="http://schemas.microsoft.com/office/drawing/2014/main" id="{79B91FBC-F856-462E-876C-E7E35561B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2" b="38716"/>
          <a:stretch/>
        </p:blipFill>
        <p:spPr bwMode="auto">
          <a:xfrm>
            <a:off x="193430" y="273176"/>
            <a:ext cx="3730645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FED6C58-3481-4B53-9E81-7E6551C03B16}"/>
              </a:ext>
            </a:extLst>
          </p:cNvPr>
          <p:cNvSpPr/>
          <p:nvPr/>
        </p:nvSpPr>
        <p:spPr>
          <a:xfrm>
            <a:off x="324075" y="3268980"/>
            <a:ext cx="3600000" cy="588645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>
                <a:latin typeface="Arial" panose="020B0604020202020204" pitchFamily="34" charset="0"/>
                <a:ea typeface="123Marker" panose="02000603000000000000" pitchFamily="2" charset="0"/>
                <a:cs typeface="Arial" panose="020B0604020202020204" pitchFamily="34" charset="0"/>
              </a:rPr>
              <a:t>           Macht &amp; Reichtum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3BA3059-CF30-4FA6-AD42-ACA82955DD25}"/>
              </a:ext>
            </a:extLst>
          </p:cNvPr>
          <p:cNvSpPr/>
          <p:nvPr/>
        </p:nvSpPr>
        <p:spPr>
          <a:xfrm>
            <a:off x="324075" y="3926567"/>
            <a:ext cx="3600000" cy="588645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>
                <a:latin typeface="Arial" panose="020B0604020202020204" pitchFamily="34" charset="0"/>
                <a:ea typeface="123Marker" panose="02000603000000000000" pitchFamily="2" charset="0"/>
                <a:cs typeface="Arial" panose="020B0604020202020204" pitchFamily="34" charset="0"/>
              </a:rPr>
              <a:t>           Rechtschaffenheit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BCE7A9B-E420-4E24-BB69-2E890560F2DC}"/>
              </a:ext>
            </a:extLst>
          </p:cNvPr>
          <p:cNvSpPr/>
          <p:nvPr/>
        </p:nvSpPr>
        <p:spPr>
          <a:xfrm>
            <a:off x="324075" y="4584154"/>
            <a:ext cx="3600000" cy="588645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>
                <a:latin typeface="Arial" panose="020B0604020202020204" pitchFamily="34" charset="0"/>
                <a:ea typeface="123Marker" panose="02000603000000000000" pitchFamily="2" charset="0"/>
                <a:cs typeface="Arial" panose="020B0604020202020204" pitchFamily="34" charset="0"/>
              </a:rPr>
              <a:t>           Lebensdauer 			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B65B6A8C-0FFE-4517-8BBA-A3BC36D55229}"/>
              </a:ext>
            </a:extLst>
          </p:cNvPr>
          <p:cNvSpPr/>
          <p:nvPr/>
        </p:nvSpPr>
        <p:spPr>
          <a:xfrm>
            <a:off x="324075" y="5241741"/>
            <a:ext cx="3600000" cy="588645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>
                <a:latin typeface="Arial" panose="020B0604020202020204" pitchFamily="34" charset="0"/>
                <a:ea typeface="123Marker" panose="02000603000000000000" pitchFamily="2" charset="0"/>
                <a:cs typeface="Arial" panose="020B0604020202020204" pitchFamily="34" charset="0"/>
              </a:rPr>
              <a:t>           Frömmigkeit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8C2EED03-BEDD-47B2-81BF-7365C8A99F47}"/>
              </a:ext>
            </a:extLst>
          </p:cNvPr>
          <p:cNvSpPr/>
          <p:nvPr/>
        </p:nvSpPr>
        <p:spPr>
          <a:xfrm>
            <a:off x="324075" y="5899328"/>
            <a:ext cx="3600000" cy="588645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>
                <a:latin typeface="Arial" panose="020B0604020202020204" pitchFamily="34" charset="0"/>
                <a:ea typeface="123Marker" panose="02000603000000000000" pitchFamily="2" charset="0"/>
                <a:cs typeface="Arial" panose="020B0604020202020204" pitchFamily="34" charset="0"/>
              </a:rPr>
              <a:t>           Bekanntheit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745B2FC-5320-4520-83E6-F6759AEB3258}"/>
              </a:ext>
            </a:extLst>
          </p:cNvPr>
          <p:cNvSpPr/>
          <p:nvPr/>
        </p:nvSpPr>
        <p:spPr>
          <a:xfrm>
            <a:off x="3086132" y="113589"/>
            <a:ext cx="1080000" cy="10800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dk1"/>
              </a:solidFill>
              <a:latin typeface="123Marker" panose="02000603000000000000" pitchFamily="2" charset="0"/>
              <a:ea typeface="123Marker" panose="02000603000000000000" pitchFamily="2" charset="0"/>
            </a:endParaRPr>
          </a:p>
        </p:txBody>
      </p:sp>
      <p:pic>
        <p:nvPicPr>
          <p:cNvPr id="22" name="Grafik 21" descr="Megafon mit einfarbiger Füllung">
            <a:extLst>
              <a:ext uri="{FF2B5EF4-FFF2-40B4-BE49-F238E27FC236}">
                <a16:creationId xmlns:a16="http://schemas.microsoft.com/office/drawing/2014/main" id="{620BF8EF-CD39-4C7B-A3E3-CABC2FC41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3368" y="5923650"/>
            <a:ext cx="540000" cy="540000"/>
          </a:xfrm>
          <a:prstGeom prst="rect">
            <a:avLst/>
          </a:prstGeom>
        </p:spPr>
      </p:pic>
      <p:pic>
        <p:nvPicPr>
          <p:cNvPr id="26" name="Grafik 25" descr="Fisch mit einfarbiger Füllung">
            <a:extLst>
              <a:ext uri="{FF2B5EF4-FFF2-40B4-BE49-F238E27FC236}">
                <a16:creationId xmlns:a16="http://schemas.microsoft.com/office/drawing/2014/main" id="{84254FD8-58E9-4AD5-8986-1BAE4AC0BF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23368" y="5266063"/>
            <a:ext cx="540000" cy="540000"/>
          </a:xfrm>
          <a:prstGeom prst="rect">
            <a:avLst/>
          </a:prstGeom>
        </p:spPr>
      </p:pic>
      <p:pic>
        <p:nvPicPr>
          <p:cNvPr id="28" name="Grafik 27" descr="Totenkopf mit einfarbiger Füllung">
            <a:extLst>
              <a:ext uri="{FF2B5EF4-FFF2-40B4-BE49-F238E27FC236}">
                <a16:creationId xmlns:a16="http://schemas.microsoft.com/office/drawing/2014/main" id="{1AB92D4C-1D5D-4706-B993-20B2221332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23368" y="4605337"/>
            <a:ext cx="540000" cy="54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7B37F163-9F0D-4D2A-9AE0-E91EC74B07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23368" y="3293302"/>
            <a:ext cx="540000" cy="540000"/>
          </a:xfrm>
          <a:prstGeom prst="rect">
            <a:avLst/>
          </a:prstGeom>
        </p:spPr>
      </p:pic>
      <p:pic>
        <p:nvPicPr>
          <p:cNvPr id="32" name="Grafik 31" descr="Waage der Justitia mit einfarbiger Füllung">
            <a:extLst>
              <a:ext uri="{FF2B5EF4-FFF2-40B4-BE49-F238E27FC236}">
                <a16:creationId xmlns:a16="http://schemas.microsoft.com/office/drawing/2014/main" id="{162546B4-AF39-47B2-8A72-30D00EB2D9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23368" y="3950889"/>
            <a:ext cx="540000" cy="540000"/>
          </a:xfrm>
          <a:prstGeom prst="rect">
            <a:avLst/>
          </a:prstGeom>
        </p:spPr>
      </p:pic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EFC2858E-43E6-4471-9865-FA99159CC103}"/>
              </a:ext>
            </a:extLst>
          </p:cNvPr>
          <p:cNvSpPr/>
          <p:nvPr/>
        </p:nvSpPr>
        <p:spPr>
          <a:xfrm>
            <a:off x="82018" y="2091365"/>
            <a:ext cx="3600000" cy="937425"/>
          </a:xfrm>
          <a:prstGeom prst="round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b="1" dirty="0">
                <a:solidFill>
                  <a:schemeClr val="dk1"/>
                </a:solidFill>
                <a:latin typeface="Arial" panose="020B0604020202020204" pitchFamily="34" charset="0"/>
                <a:ea typeface="123Marker" panose="02000603000000000000" pitchFamily="2" charset="0"/>
                <a:cs typeface="Arial" panose="020B0604020202020204" pitchFamily="34" charset="0"/>
              </a:rPr>
              <a:t>Karl der Große</a:t>
            </a:r>
          </a:p>
          <a:p>
            <a:r>
              <a:rPr lang="de-DE" sz="1050" dirty="0">
                <a:solidFill>
                  <a:schemeClr val="dk1"/>
                </a:solidFill>
                <a:latin typeface="Arial" panose="020B0604020202020204" pitchFamily="34" charset="0"/>
                <a:ea typeface="123Marker" panose="02000603000000000000" pitchFamily="2" charset="0"/>
                <a:cs typeface="Arial" panose="020B0604020202020204" pitchFamily="34" charset="0"/>
              </a:rPr>
              <a:t>war von 768-814 König des Fränkischen Reichs. Als erster westeuropäischer Kaiser erlangte er im Jahr 800 die Kaiserwürde. </a:t>
            </a:r>
            <a:endParaRPr lang="de-DE" sz="800" dirty="0">
              <a:solidFill>
                <a:schemeClr val="dk1"/>
              </a:solidFill>
              <a:latin typeface="Arial" panose="020B0604020202020204" pitchFamily="34" charset="0"/>
              <a:ea typeface="123Marker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AFBAE0A-BC45-45F8-8B8A-4827E8B3D83B}"/>
              </a:ext>
            </a:extLst>
          </p:cNvPr>
          <p:cNvSpPr txBox="1"/>
          <p:nvPr/>
        </p:nvSpPr>
        <p:spPr>
          <a:xfrm>
            <a:off x="2356994" y="3378636"/>
            <a:ext cx="141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 err="1">
                <a:latin typeface="Wingdings" panose="05000000000000000000" pitchFamily="2" charset="2"/>
              </a:rPr>
              <a:t>lllll</a:t>
            </a:r>
            <a:endParaRPr lang="de-DE" dirty="0">
              <a:latin typeface="Wingdings" panose="05000000000000000000" pitchFamily="2" charset="2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28818F72-11DF-490A-B9DF-4F8E8381A92E}"/>
              </a:ext>
            </a:extLst>
          </p:cNvPr>
          <p:cNvSpPr txBox="1"/>
          <p:nvPr/>
        </p:nvSpPr>
        <p:spPr>
          <a:xfrm>
            <a:off x="2356994" y="4036223"/>
            <a:ext cx="141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 err="1">
                <a:latin typeface="Wingdings" panose="05000000000000000000" pitchFamily="2" charset="2"/>
              </a:rPr>
              <a:t>lll</a:t>
            </a:r>
            <a:endParaRPr lang="de-DE" dirty="0">
              <a:latin typeface="Wingdings" panose="05000000000000000000" pitchFamily="2" charset="2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85626AC3-A117-4087-A206-51F70A35D7F0}"/>
              </a:ext>
            </a:extLst>
          </p:cNvPr>
          <p:cNvSpPr txBox="1"/>
          <p:nvPr/>
        </p:nvSpPr>
        <p:spPr>
          <a:xfrm>
            <a:off x="2410586" y="4721448"/>
            <a:ext cx="141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chemeClr val="dk1"/>
                </a:solidFill>
                <a:latin typeface="Arial" panose="020B0604020202020204" pitchFamily="34" charset="0"/>
                <a:ea typeface="123Marker" panose="02000603000000000000" pitchFamily="2" charset="0"/>
                <a:cs typeface="Arial" panose="020B0604020202020204" pitchFamily="34" charset="0"/>
              </a:rPr>
              <a:t>67 Jahre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AECE37B-C9E9-44A7-9284-AFB27F99DC44}"/>
              </a:ext>
            </a:extLst>
          </p:cNvPr>
          <p:cNvSpPr txBox="1"/>
          <p:nvPr/>
        </p:nvSpPr>
        <p:spPr>
          <a:xfrm>
            <a:off x="2410586" y="5351397"/>
            <a:ext cx="141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 err="1">
                <a:latin typeface="Wingdings" panose="05000000000000000000" pitchFamily="2" charset="2"/>
              </a:rPr>
              <a:t>llll</a:t>
            </a:r>
            <a:endParaRPr lang="de-DE" dirty="0">
              <a:latin typeface="Wingdings" panose="05000000000000000000" pitchFamily="2" charset="2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9A217554-5AD0-41F3-8641-414A1A6FFF01}"/>
              </a:ext>
            </a:extLst>
          </p:cNvPr>
          <p:cNvSpPr txBox="1"/>
          <p:nvPr/>
        </p:nvSpPr>
        <p:spPr>
          <a:xfrm>
            <a:off x="2410586" y="6008984"/>
            <a:ext cx="141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 err="1">
                <a:latin typeface="Wingdings" panose="05000000000000000000" pitchFamily="2" charset="2"/>
              </a:rPr>
              <a:t>lllll</a:t>
            </a:r>
            <a:endParaRPr lang="de-DE" dirty="0">
              <a:latin typeface="Wingdings" panose="05000000000000000000" pitchFamily="2" charset="2"/>
            </a:endParaRPr>
          </a:p>
        </p:txBody>
      </p:sp>
      <p:pic>
        <p:nvPicPr>
          <p:cNvPr id="41" name="Grafik 40" descr="Krone mit einfarbiger Füllung">
            <a:extLst>
              <a:ext uri="{FF2B5EF4-FFF2-40B4-BE49-F238E27FC236}">
                <a16:creationId xmlns:a16="http://schemas.microsoft.com/office/drawing/2014/main" id="{46931C48-2B19-4515-8571-5131CB9D95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68932" y="196389"/>
            <a:ext cx="914400" cy="9144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1B05D26-16AE-4BE4-A72A-E682B435985A}"/>
              </a:ext>
            </a:extLst>
          </p:cNvPr>
          <p:cNvSpPr txBox="1"/>
          <p:nvPr/>
        </p:nvSpPr>
        <p:spPr>
          <a:xfrm rot="16200000">
            <a:off x="2308939" y="4689587"/>
            <a:ext cx="36487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Bildquelle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Marie-Lan Nguyen / </a:t>
            </a:r>
            <a:r>
              <a:rPr lang="en-US" sz="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17" tooltip="Main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r>
              <a:rPr lang="en-US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/ </a:t>
            </a:r>
            <a:r>
              <a:rPr lang="en-US" sz="9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2.5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488C1CA-F892-46FC-B6B1-33D501A788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6433492"/>
            <a:ext cx="523492" cy="2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3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207</Words>
  <Application>Microsoft Office PowerPoint</Application>
  <PresentationFormat>Benutzerdefiniert</PresentationFormat>
  <Paragraphs>29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123Marker</vt:lpstr>
      <vt:lpstr>Arial</vt:lpstr>
      <vt:lpstr>Calibri</vt:lpstr>
      <vt:lpstr>Calibri Light</vt:lpstr>
      <vt:lpstr>Wingdings</vt:lpstr>
      <vt:lpstr>Office</vt:lpstr>
      <vt:lpstr>Anleitung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Kristina Wahl</dc:creator>
  <cp:lastModifiedBy>Kristina Wahl</cp:lastModifiedBy>
  <cp:revision>2</cp:revision>
  <dcterms:created xsi:type="dcterms:W3CDTF">2021-11-09T15:42:18Z</dcterms:created>
  <dcterms:modified xsi:type="dcterms:W3CDTF">2021-11-13T11:57:17Z</dcterms:modified>
</cp:coreProperties>
</file>