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2088" y="-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Wahl" userId="6dfe91900b670dfe" providerId="LiveId" clId="{424B26DC-0E6A-4E76-BC0A-EC0B096A63B7}"/>
    <pc:docChg chg="delSld">
      <pc:chgData name="Kristina Wahl" userId="6dfe91900b670dfe" providerId="LiveId" clId="{424B26DC-0E6A-4E76-BC0A-EC0B096A63B7}" dt="2022-09-09T18:19:09.407" v="0" actId="2696"/>
      <pc:docMkLst>
        <pc:docMk/>
      </pc:docMkLst>
      <pc:sldChg chg="del">
        <pc:chgData name="Kristina Wahl" userId="6dfe91900b670dfe" providerId="LiveId" clId="{424B26DC-0E6A-4E76-BC0A-EC0B096A63B7}" dt="2022-09-09T18:19:09.407" v="0" actId="2696"/>
        <pc:sldMkLst>
          <pc:docMk/>
          <pc:sldMk cId="88633114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1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7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37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43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41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33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568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82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54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43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0310-B118-4E0B-B568-2A6ADEF4793F}" type="datetimeFigureOut">
              <a:rPr lang="de-DE" smtClean="0"/>
              <a:t>09.09.2022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C758-9497-4640-BD23-D27D6AFDD2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32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1p.de/hrngp" TargetMode="External"/><Relationship Id="rId13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hyperlink" Target="https://t1p.de/zqi6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svg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hyperlink" Target="https://t1p.de/14qn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6E8CA429-2EB5-FFD4-321B-4ADBAD482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344" y="7377647"/>
            <a:ext cx="946585" cy="94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B0EDF56-C15F-191D-41D6-471332FD0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774" y="8234283"/>
            <a:ext cx="723901" cy="7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979D655-E1C2-CC5A-D5B4-1B250DF8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601200" cy="1072206"/>
          </a:xfrm>
        </p:spPr>
        <p:txBody>
          <a:bodyPr>
            <a:noAutofit/>
          </a:bodyPr>
          <a:lstStyle/>
          <a:p>
            <a:r>
              <a:rPr lang="de-DE" sz="5400" dirty="0">
                <a:latin typeface="Georgia Pro Black" panose="020B0604020202020204" pitchFamily="18" charset="0"/>
              </a:rPr>
              <a:t>WOCHEN      BERICHT</a:t>
            </a:r>
          </a:p>
        </p:txBody>
      </p:sp>
      <p:pic>
        <p:nvPicPr>
          <p:cNvPr id="7" name="Grafik 6" descr="Globus Silhouette">
            <a:extLst>
              <a:ext uri="{FF2B5EF4-FFF2-40B4-BE49-F238E27FC236}">
                <a16:creationId xmlns:a16="http://schemas.microsoft.com/office/drawing/2014/main" id="{22A60E56-3A41-F034-CAA6-61A3ABE338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45305" y="-1"/>
            <a:ext cx="910590" cy="910590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22F509DE-EDA2-7DAE-41D1-354C86AD1F8A}"/>
              </a:ext>
            </a:extLst>
          </p:cNvPr>
          <p:cNvSpPr txBox="1">
            <a:spLocks/>
          </p:cNvSpPr>
          <p:nvPr/>
        </p:nvSpPr>
        <p:spPr>
          <a:xfrm>
            <a:off x="0" y="409102"/>
            <a:ext cx="9601200" cy="10722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000" spc="300" dirty="0">
                <a:latin typeface="Georgia Pro Light" panose="020B0604020202020204" pitchFamily="18" charset="0"/>
              </a:rPr>
              <a:t>UNTERRICHTSBEITRAG FÜR DAS FACH SOZIALKUNDE</a:t>
            </a:r>
          </a:p>
          <a:p>
            <a:r>
              <a:rPr lang="de-DE" sz="1400" spc="300" dirty="0">
                <a:latin typeface="Georgia Pro Light" panose="020B0604020202020204" pitchFamily="18" charset="0"/>
              </a:rPr>
              <a:t>Schule/Schuljahr| Kurs/Lehrkraft| Übersicht &amp; Beispiele (16.9.2022) | </a:t>
            </a:r>
            <a:r>
              <a:rPr lang="de-DE" sz="1400" spc="300" dirty="0" err="1">
                <a:latin typeface="Georgia Pro Light" panose="020B0604020202020204" pitchFamily="18" charset="0"/>
              </a:rPr>
              <a:t>No</a:t>
            </a:r>
            <a:r>
              <a:rPr lang="de-DE" sz="1400" spc="300" dirty="0">
                <a:latin typeface="Georgia Pro Light" panose="020B0604020202020204" pitchFamily="18" charset="0"/>
              </a:rPr>
              <a:t>. 1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72A3D4B2-B57B-BBB6-4982-750866D570DB}"/>
              </a:ext>
            </a:extLst>
          </p:cNvPr>
          <p:cNvCxnSpPr>
            <a:cxnSpLocks/>
          </p:cNvCxnSpPr>
          <p:nvPr/>
        </p:nvCxnSpPr>
        <p:spPr>
          <a:xfrm>
            <a:off x="100965" y="1454020"/>
            <a:ext cx="939927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Grafik 11" descr="Megafon Silhouette">
            <a:extLst>
              <a:ext uri="{FF2B5EF4-FFF2-40B4-BE49-F238E27FC236}">
                <a16:creationId xmlns:a16="http://schemas.microsoft.com/office/drawing/2014/main" id="{380603DB-188B-B3AB-CECF-8F1396A76A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964" y="1481308"/>
            <a:ext cx="943425" cy="943425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96C41E8B-8C8F-CD6E-8E56-4E215B708371}"/>
              </a:ext>
            </a:extLst>
          </p:cNvPr>
          <p:cNvSpPr/>
          <p:nvPr/>
        </p:nvSpPr>
        <p:spPr>
          <a:xfrm>
            <a:off x="138112" y="1580457"/>
            <a:ext cx="6160138" cy="385945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1FA9A1A-D1A7-5FBC-E5BC-B5BF995C8818}"/>
              </a:ext>
            </a:extLst>
          </p:cNvPr>
          <p:cNvSpPr txBox="1"/>
          <p:nvPr/>
        </p:nvSpPr>
        <p:spPr>
          <a:xfrm>
            <a:off x="1014731" y="1580456"/>
            <a:ext cx="52463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800" spc="300" dirty="0">
                <a:latin typeface="Georgia Pro Cond Semibold" panose="020B0604020202020204" pitchFamily="18" charset="0"/>
              </a:rPr>
              <a:t>Die</a:t>
            </a:r>
            <a:r>
              <a:rPr lang="de-DE" sz="4800" dirty="0">
                <a:latin typeface="Georgia Pro Cond Semibold" panose="020B0604020202020204" pitchFamily="18" charset="0"/>
              </a:rPr>
              <a:t> </a:t>
            </a:r>
            <a:r>
              <a:rPr lang="de-DE" sz="4800" spc="300" dirty="0">
                <a:latin typeface="Georgia Pro Cond Semibold" panose="020B0604020202020204" pitchFamily="18" charset="0"/>
              </a:rPr>
              <a:t>Schlagzeile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6DC31AD-5489-9DD3-B5B7-27E1EF8FFED0}"/>
              </a:ext>
            </a:extLst>
          </p:cNvPr>
          <p:cNvSpPr txBox="1"/>
          <p:nvPr/>
        </p:nvSpPr>
        <p:spPr>
          <a:xfrm>
            <a:off x="138113" y="2300587"/>
            <a:ext cx="6122988" cy="3139321"/>
          </a:xfrm>
          <a:prstGeom prst="rect">
            <a:avLst/>
          </a:prstGeom>
          <a:noFill/>
        </p:spPr>
        <p:txBody>
          <a:bodyPr wrap="square" numCol="2" spcCol="360000">
            <a:spAutoFit/>
          </a:bodyPr>
          <a:lstStyle/>
          <a:p>
            <a:pPr algn="just"/>
            <a:r>
              <a:rPr lang="de-DE" dirty="0">
                <a:latin typeface="Georgia Pro" panose="02040502050405020303" pitchFamily="18" charset="0"/>
              </a:rPr>
              <a:t>Identifizieren Sie anhand des Ausmaßes der medialen Aufmerksamkeit die wichtigste Meldung der Woche und bringen Sie Ihre Mitschüler*innen durch einen kurzen Überblick auf den neuesten Stand. </a:t>
            </a:r>
          </a:p>
          <a:p>
            <a:pPr algn="just"/>
            <a:r>
              <a:rPr lang="de-DE" dirty="0">
                <a:latin typeface="Georgia Pro" panose="02040502050405020303" pitchFamily="18" charset="0"/>
              </a:rPr>
              <a:t>Zeigen Sie auf, inwiefern diese Nachricht bedeutsam ist, indem Sie kurz erklären, was sich durch diese Nachricht politisch, wirtschaftlich oder  gesellschaftlich verändert und welche Länder oder Personen(-gruppen) von den Auswirkungen direkt oder indirekt betroffen sind oder in absehbarer Zeit sein werden.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FC30EAD-F7E9-1A76-FB63-CC22B6353202}"/>
              </a:ext>
            </a:extLst>
          </p:cNvPr>
          <p:cNvSpPr txBox="1"/>
          <p:nvPr/>
        </p:nvSpPr>
        <p:spPr>
          <a:xfrm>
            <a:off x="138112" y="5439907"/>
            <a:ext cx="6160138" cy="4001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spcCol="360000">
            <a:spAutoFit/>
          </a:bodyPr>
          <a:lstStyle>
            <a:defPPr>
              <a:defRPr lang="en-US"/>
            </a:defPPr>
            <a:lvl1pPr algn="just">
              <a:defRPr>
                <a:latin typeface="Georgia Pro" panose="02040502050405020303" pitchFamily="18" charset="0"/>
              </a:defRPr>
            </a:lvl1pPr>
          </a:lstStyle>
          <a:p>
            <a:pPr algn="l"/>
            <a:r>
              <a:rPr lang="de-DE" sz="2000" spc="300" dirty="0">
                <a:solidFill>
                  <a:schemeClr val="tx1"/>
                </a:solidFill>
                <a:latin typeface="Georgia Pro Cond Semibold" panose="020B0604020202020204" pitchFamily="18" charset="0"/>
              </a:rPr>
              <a:t>Beispiel: Tod der britischen Königin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E7F81689-A14A-1430-5B50-4BE7989BE579}"/>
              </a:ext>
            </a:extLst>
          </p:cNvPr>
          <p:cNvSpPr/>
          <p:nvPr/>
        </p:nvSpPr>
        <p:spPr>
          <a:xfrm>
            <a:off x="138112" y="5431514"/>
            <a:ext cx="6160138" cy="3544807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69633CA-C54B-16A2-B538-8FC38C662188}"/>
              </a:ext>
            </a:extLst>
          </p:cNvPr>
          <p:cNvSpPr txBox="1"/>
          <p:nvPr/>
        </p:nvSpPr>
        <p:spPr>
          <a:xfrm>
            <a:off x="156687" y="5744667"/>
            <a:ext cx="6122988" cy="3231654"/>
          </a:xfrm>
          <a:prstGeom prst="rect">
            <a:avLst/>
          </a:prstGeom>
          <a:noFill/>
        </p:spPr>
        <p:txBody>
          <a:bodyPr wrap="square" numCol="1" spcCol="36000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latin typeface="Georgia Pro" panose="02040502050405020303" pitchFamily="18" charset="0"/>
              </a:rPr>
              <a:t>Elizabeth II. verstarb am 08.09.2022 nach 70-jähriger Regentschaft über das Vereinigte Königreich im Alter von 96 Jahren.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latin typeface="Georgia Pro" panose="02040502050405020303" pitchFamily="18" charset="0"/>
              </a:rPr>
              <a:t>Unmittelbare Auswirkungen: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latin typeface="Georgia Pro" panose="02040502050405020303" pitchFamily="18" charset="0"/>
              </a:rPr>
              <a:t>Neues Staatsoberhaupt für Großbritannien: Nachfolge durch Sohn Charles III.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latin typeface="Georgia Pro" panose="02040502050405020303" pitchFamily="18" charset="0"/>
              </a:rPr>
              <a:t>Weitere Auswirkungen: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de-DE" sz="1600" dirty="0">
                <a:latin typeface="Georgia Pro" panose="02040502050405020303" pitchFamily="18" charset="0"/>
              </a:rPr>
              <a:t>Debatte über die Kosten für die Monarchie &amp; die Frage, ob dynastische Regentschaft noch zeitgemäß ist (insbesondere in den Ländern des Commonwealth wie Australien &amp; Neuseeland)</a:t>
            </a:r>
          </a:p>
          <a:p>
            <a:pPr lvl="1" algn="just"/>
            <a:endParaRPr lang="de-DE" sz="1600" dirty="0">
              <a:latin typeface="Georgia Pro" panose="02040502050405020303" pitchFamily="18" charset="0"/>
            </a:endParaRPr>
          </a:p>
          <a:p>
            <a:pPr algn="just"/>
            <a:r>
              <a:rPr lang="de-DE" sz="1200" dirty="0">
                <a:latin typeface="Georgia Pro" panose="02040502050405020303" pitchFamily="18" charset="0"/>
              </a:rPr>
              <a:t>Zum Weiterlesen: </a:t>
            </a:r>
            <a:r>
              <a:rPr lang="de-DE" sz="1200" dirty="0">
                <a:latin typeface="Georgia Pro" panose="02040502050405020303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https://t1p.de/hrngp</a:t>
            </a:r>
            <a:endParaRPr lang="de-DE" sz="1600" dirty="0">
              <a:latin typeface="Georgia Pro" panose="02040502050405020303" pitchFamily="18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FF532E8-B482-5733-11C4-A86076FF6AAE}"/>
              </a:ext>
            </a:extLst>
          </p:cNvPr>
          <p:cNvSpPr txBox="1"/>
          <p:nvPr/>
        </p:nvSpPr>
        <p:spPr>
          <a:xfrm>
            <a:off x="6391275" y="1660632"/>
            <a:ext cx="3108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spc="300" dirty="0">
                <a:latin typeface="Georgia Pro Cond Semibold" panose="020B0604020202020204" pitchFamily="18" charset="0"/>
              </a:rPr>
              <a:t>Meldungen</a:t>
            </a:r>
            <a:endParaRPr lang="de-DE" sz="3200" dirty="0"/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AA058C0A-7692-9A4B-0D6B-C138BFFFAE4B}"/>
              </a:ext>
            </a:extLst>
          </p:cNvPr>
          <p:cNvCxnSpPr>
            <a:cxnSpLocks/>
          </p:cNvCxnSpPr>
          <p:nvPr/>
        </p:nvCxnSpPr>
        <p:spPr>
          <a:xfrm>
            <a:off x="6391275" y="2245407"/>
            <a:ext cx="310181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BD7C96E7-418B-5558-42E2-B22B3D8AB053}"/>
              </a:ext>
            </a:extLst>
          </p:cNvPr>
          <p:cNvSpPr txBox="1"/>
          <p:nvPr/>
        </p:nvSpPr>
        <p:spPr>
          <a:xfrm>
            <a:off x="6386671" y="4542923"/>
            <a:ext cx="31018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spc="300" dirty="0">
                <a:latin typeface="Georgia Pro Cond Semibold" panose="020B0604020202020204" pitchFamily="18" charset="0"/>
              </a:rPr>
              <a:t>Beispiel: Inspektorenteam in </a:t>
            </a:r>
            <a:r>
              <a:rPr lang="de-DE" sz="1600" spc="300" dirty="0" err="1">
                <a:latin typeface="Georgia Pro Cond Semibold" panose="020B0604020202020204" pitchFamily="18" charset="0"/>
              </a:rPr>
              <a:t>Saporischja</a:t>
            </a:r>
            <a:r>
              <a:rPr lang="de-DE" sz="1600" spc="300" dirty="0">
                <a:latin typeface="Georgia Pro Cond Semibold" panose="020B0604020202020204" pitchFamily="18" charset="0"/>
              </a:rPr>
              <a:t> angekommen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C4FD0FD-E47A-BB4C-E7DA-3778ACEA9E83}"/>
              </a:ext>
            </a:extLst>
          </p:cNvPr>
          <p:cNvSpPr txBox="1"/>
          <p:nvPr/>
        </p:nvSpPr>
        <p:spPr>
          <a:xfrm>
            <a:off x="6406276" y="3038345"/>
            <a:ext cx="30718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pc="300" dirty="0">
                <a:latin typeface="Georgia Pro" panose="02040502050405020303" pitchFamily="18" charset="0"/>
              </a:rPr>
              <a:t>die in dieser Woche von Bedeutung waren und die von Ihnen in 1-2 Sätzen erläutert werden.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912C8C59-9062-F3C5-A924-E555CFA40FB4}"/>
              </a:ext>
            </a:extLst>
          </p:cNvPr>
          <p:cNvCxnSpPr>
            <a:cxnSpLocks/>
          </p:cNvCxnSpPr>
          <p:nvPr/>
        </p:nvCxnSpPr>
        <p:spPr>
          <a:xfrm>
            <a:off x="6386671" y="4526785"/>
            <a:ext cx="310181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3C759DDA-73A4-9269-F1B0-CACB9323F7E9}"/>
              </a:ext>
            </a:extLst>
          </p:cNvPr>
          <p:cNvSpPr txBox="1"/>
          <p:nvPr/>
        </p:nvSpPr>
        <p:spPr>
          <a:xfrm>
            <a:off x="6354126" y="2261546"/>
            <a:ext cx="31018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400" spc="300" dirty="0">
                <a:latin typeface="Georgia Pro Cond Semibold" panose="020B0604020202020204" pitchFamily="18" charset="0"/>
              </a:rPr>
              <a:t>3 weitere Meldungen, 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D4CDC62-3885-E6EE-D4FD-9EE4D58297DC}"/>
              </a:ext>
            </a:extLst>
          </p:cNvPr>
          <p:cNvSpPr txBox="1"/>
          <p:nvPr/>
        </p:nvSpPr>
        <p:spPr>
          <a:xfrm>
            <a:off x="6401672" y="5523911"/>
            <a:ext cx="3071812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200" spc="300" dirty="0">
                <a:latin typeface="Georgia Pro" panose="02040502050405020303" pitchFamily="18" charset="0"/>
              </a:rPr>
              <a:t>Experten der internationalen Atomenergieagentur schätzen vor Ort ein, inwieweit vom größten ukrainischen Atomkraftwerk eine Gefahr ausgeht, nachdem in der Gegend um das Kraftwerk gekämpft wird</a:t>
            </a:r>
          </a:p>
          <a:p>
            <a:pPr algn="ctr"/>
            <a:endParaRPr lang="de-DE" sz="1400" spc="300" dirty="0">
              <a:latin typeface="Georgia Pro" panose="02040502050405020303" pitchFamily="18" charset="0"/>
            </a:endParaRPr>
          </a:p>
          <a:p>
            <a:pPr algn="ctr"/>
            <a:endParaRPr lang="de-DE" sz="1400" spc="300" dirty="0">
              <a:latin typeface="Georgia Pro" panose="02040502050405020303" pitchFamily="18" charset="0"/>
            </a:endParaRPr>
          </a:p>
          <a:p>
            <a:r>
              <a:rPr lang="de-DE" sz="1200" dirty="0">
                <a:latin typeface="Georgia Pro" panose="02040502050405020303" pitchFamily="18" charset="0"/>
              </a:rPr>
              <a:t>Zum Weiterhören:</a:t>
            </a:r>
          </a:p>
          <a:p>
            <a:r>
              <a:rPr lang="de-DE" sz="1200" dirty="0">
                <a:latin typeface="Georgia Pro" panose="02040502050405020303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https://t1p.de/14qn5</a:t>
            </a:r>
            <a:r>
              <a:rPr lang="de-DE" sz="1200" dirty="0">
                <a:latin typeface="Georgia Pro" panose="02040502050405020303" pitchFamily="18" charset="0"/>
              </a:rPr>
              <a:t>1</a:t>
            </a:r>
          </a:p>
        </p:txBody>
      </p: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B394B8A9-C23D-1867-92AD-7045527BE016}"/>
              </a:ext>
            </a:extLst>
          </p:cNvPr>
          <p:cNvCxnSpPr>
            <a:cxnSpLocks/>
          </p:cNvCxnSpPr>
          <p:nvPr/>
        </p:nvCxnSpPr>
        <p:spPr>
          <a:xfrm>
            <a:off x="6401672" y="8306475"/>
            <a:ext cx="3101815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Grafik 35" descr="Marke folgen Silhouette">
            <a:extLst>
              <a:ext uri="{FF2B5EF4-FFF2-40B4-BE49-F238E27FC236}">
                <a16:creationId xmlns:a16="http://schemas.microsoft.com/office/drawing/2014/main" id="{6370BF9B-25AE-968F-8AB6-08E89159F84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0331" y="8952904"/>
            <a:ext cx="691588" cy="691588"/>
          </a:xfrm>
          <a:prstGeom prst="rect">
            <a:avLst/>
          </a:prstGeom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654EA624-EFBD-879F-83B1-3E726328805B}"/>
              </a:ext>
            </a:extLst>
          </p:cNvPr>
          <p:cNvSpPr txBox="1"/>
          <p:nvPr/>
        </p:nvSpPr>
        <p:spPr>
          <a:xfrm>
            <a:off x="718708" y="8974383"/>
            <a:ext cx="61601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600" spc="300" dirty="0">
                <a:latin typeface="Georgia Pro Cond Semibold" panose="020B0604020202020204" pitchFamily="18" charset="0"/>
              </a:rPr>
              <a:t>Die Plus-Meldung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CE097222-C545-ECDE-4E68-57BA5B83BA97}"/>
              </a:ext>
            </a:extLst>
          </p:cNvPr>
          <p:cNvCxnSpPr>
            <a:cxnSpLocks/>
          </p:cNvCxnSpPr>
          <p:nvPr/>
        </p:nvCxnSpPr>
        <p:spPr>
          <a:xfrm>
            <a:off x="6305975" y="9116021"/>
            <a:ext cx="0" cy="3533179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7B3A668E-2D57-AB9A-344A-DF5A6D78ECCC}"/>
              </a:ext>
            </a:extLst>
          </p:cNvPr>
          <p:cNvSpPr txBox="1"/>
          <p:nvPr/>
        </p:nvSpPr>
        <p:spPr>
          <a:xfrm>
            <a:off x="100331" y="9512469"/>
            <a:ext cx="6122988" cy="3123932"/>
          </a:xfrm>
          <a:prstGeom prst="rect">
            <a:avLst/>
          </a:prstGeom>
          <a:noFill/>
        </p:spPr>
        <p:txBody>
          <a:bodyPr wrap="square" numCol="1" spcCol="36000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400" dirty="0">
                <a:latin typeface="Georgia Pro" panose="02040502050405020303" pitchFamily="18" charset="0"/>
              </a:rPr>
              <a:t>Suchen Sie sich eine weitere Nachricht aus, die in den Nachrichten vielleicht keine Hauptrolle gespielt hat, die Ihnen aber dennoch berichtenswert erscheint.</a:t>
            </a:r>
          </a:p>
          <a:p>
            <a:pPr lvl="1" algn="just"/>
            <a:r>
              <a:rPr lang="de-DE" sz="1400" dirty="0">
                <a:latin typeface="Georgia Pro" panose="02040502050405020303" pitchFamily="18" charset="0"/>
              </a:rPr>
              <a:t>z.B. eine gute Nachricht/ eine Meldung, die Sie als junge Menschen besonders betrifft/eine aktuelle Information, die für Sie besonders neu, interessant oder unerwartet war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de-DE" sz="1400" dirty="0">
                <a:latin typeface="Georgia Pro" panose="02040502050405020303" pitchFamily="18" charset="0"/>
              </a:rPr>
              <a:t>Bitte erläutern Sie diese kurz und zeigen Sie auf, warum Ihre Plus-Meldung mehr mediale Aufmerksamkeit verdient gehabt hätte.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de-DE" sz="1400" dirty="0">
              <a:latin typeface="Georgia Pro" panose="02040502050405020303" pitchFamily="18" charset="0"/>
            </a:endParaRPr>
          </a:p>
          <a:p>
            <a:r>
              <a:rPr lang="de-DE" sz="2000" spc="300" dirty="0">
                <a:latin typeface="Georgia Pro Cond Semibold" panose="020B0604020202020204" pitchFamily="18" charset="0"/>
              </a:rPr>
              <a:t>Beispiel: Gesunde Lebenserwartung </a:t>
            </a:r>
          </a:p>
          <a:p>
            <a:r>
              <a:rPr lang="de-DE" sz="2000" spc="300" dirty="0">
                <a:latin typeface="Georgia Pro Cond Semibold" panose="020B0604020202020204" pitchFamily="18" charset="0"/>
              </a:rPr>
              <a:t>auf dem afrikanischen Kontinent </a:t>
            </a:r>
          </a:p>
          <a:p>
            <a:r>
              <a:rPr lang="de-DE" sz="2000" spc="300" dirty="0">
                <a:latin typeface="Georgia Pro Cond Semibold" panose="020B0604020202020204" pitchFamily="18" charset="0"/>
              </a:rPr>
              <a:t>um 10 Jahre gestiegen</a:t>
            </a:r>
            <a:endParaRPr lang="de-DE" sz="1400" dirty="0">
              <a:latin typeface="Georgia Pro" panose="02040502050405020303" pitchFamily="18" charset="0"/>
            </a:endParaRPr>
          </a:p>
          <a:p>
            <a:pPr algn="just"/>
            <a:r>
              <a:rPr lang="de-DE" sz="1100" dirty="0">
                <a:latin typeface="Georgia Pro" panose="02040502050405020303" pitchFamily="18" charset="0"/>
              </a:rPr>
              <a:t>Zum Weiterlesen: </a:t>
            </a:r>
            <a:r>
              <a:rPr lang="de-DE" sz="1100" dirty="0">
                <a:latin typeface="Georgia Pro" panose="02040502050405020303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https://t1p.de/zqi65</a:t>
            </a:r>
            <a:endParaRPr lang="de-DE" sz="1100" dirty="0">
              <a:latin typeface="Georgia Pro" panose="02040502050405020303" pitchFamily="18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9CF0049-991C-1A3F-CC3D-7B4E52A68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636" y="11778549"/>
            <a:ext cx="1003299" cy="100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D253DD6A-6598-41E4-F288-80CAD1E1795E}"/>
              </a:ext>
            </a:extLst>
          </p:cNvPr>
          <p:cNvSpPr txBox="1"/>
          <p:nvPr/>
        </p:nvSpPr>
        <p:spPr>
          <a:xfrm>
            <a:off x="6420135" y="8322675"/>
            <a:ext cx="31089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2000" spc="300" dirty="0">
                <a:latin typeface="Georgia Pro Cond Semibold" panose="020B0604020202020204" pitchFamily="18" charset="0"/>
              </a:rPr>
              <a:t>Anforderungen</a:t>
            </a:r>
            <a:endParaRPr lang="de-DE" sz="2000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234046E5-9472-6C00-9864-F8E4A34475CC}"/>
              </a:ext>
            </a:extLst>
          </p:cNvPr>
          <p:cNvSpPr txBox="1"/>
          <p:nvPr/>
        </p:nvSpPr>
        <p:spPr>
          <a:xfrm>
            <a:off x="6305974" y="8596233"/>
            <a:ext cx="316355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200" dirty="0">
                <a:latin typeface="Georgia Pro" panose="02040502050405020303" pitchFamily="18" charset="0"/>
              </a:rPr>
              <a:t>Team von 2 Personen; auch Einzelarbeit möglich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200" dirty="0">
                <a:latin typeface="Georgia Pro" panose="02040502050405020303" pitchFamily="18" charset="0"/>
              </a:rPr>
              <a:t>Vortrag: 5-7 Minuten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200" dirty="0">
                <a:latin typeface="Georgia Pro" panose="02040502050405020303" pitchFamily="18" charset="0"/>
              </a:rPr>
              <a:t>Vorlage des Newsletters (= Handout) zum Vortrag verpflichtend (Umfang: 1 DinA4-Seite ausreichend; Verteilung auch digital möglich)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de-DE" sz="1200" b="1" dirty="0">
                <a:latin typeface="Georgia Pro" panose="02040502050405020303" pitchFamily="18" charset="0"/>
              </a:rPr>
              <a:t>Quellenangaben: 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de-DE" sz="1200" dirty="0">
                <a:latin typeface="Georgia Pro" panose="02040502050405020303" pitchFamily="18" charset="0"/>
              </a:rPr>
              <a:t>Welche Nachrichtensendung/welches Angebot haben Sie während der Woche verfolgt?</a:t>
            </a:r>
          </a:p>
          <a:p>
            <a:pPr marL="0" lvl="1" algn="just"/>
            <a:r>
              <a:rPr lang="de-DE" sz="1000" dirty="0">
                <a:latin typeface="Georgia Pro" panose="02040502050405020303" pitchFamily="18" charset="0"/>
              </a:rPr>
              <a:t>Tipps für den Überblick: Tagesschau in 100 Sekunden oder ZDF heute express; Telegram-Kanal der Tagesschau mit täglichen Meldungen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de-DE" sz="1200" dirty="0">
                <a:latin typeface="Georgia Pro" panose="02040502050405020303" pitchFamily="18" charset="0"/>
              </a:rPr>
              <a:t>Zu jeder Meldung ein weiterführender Link zu einem seriösen Artikel, Video oder Podcast, der eine vertiefte Beschäftigung mit der Meldung ermöglicht  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7EFBED9-4852-451B-18B6-FE5D63C834C8}"/>
              </a:ext>
            </a:extLst>
          </p:cNvPr>
          <p:cNvSpPr/>
          <p:nvPr/>
        </p:nvSpPr>
        <p:spPr>
          <a:xfrm>
            <a:off x="100330" y="11415943"/>
            <a:ext cx="6146075" cy="1293182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F7166E96-C7C1-E3B2-4998-0E055E03837C}"/>
              </a:ext>
            </a:extLst>
          </p:cNvPr>
          <p:cNvSpPr/>
          <p:nvPr/>
        </p:nvSpPr>
        <p:spPr>
          <a:xfrm>
            <a:off x="6373856" y="4583509"/>
            <a:ext cx="3108959" cy="3694438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8B07B203-3B7F-D1C6-ECE1-EB669998FDD1}"/>
              </a:ext>
            </a:extLst>
          </p:cNvPr>
          <p:cNvSpPr/>
          <p:nvPr/>
        </p:nvSpPr>
        <p:spPr>
          <a:xfrm>
            <a:off x="119538" y="5414929"/>
            <a:ext cx="6167862" cy="3567847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37F1F90-50D0-2987-C9D8-46A5E7DE46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9386" y="12368821"/>
            <a:ext cx="3101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CC-BY-SA 4.0 Kristina Wahl diefraumitdemdromedar.de 2022</a:t>
            </a:r>
          </a:p>
        </p:txBody>
      </p:sp>
    </p:spTree>
    <p:extLst>
      <p:ext uri="{BB962C8B-B14F-4D97-AF65-F5344CB8AC3E}">
        <p14:creationId xmlns:p14="http://schemas.microsoft.com/office/powerpoint/2010/main" val="3566098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Laufschrif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452</Words>
  <Application>Microsoft Office PowerPoint</Application>
  <PresentationFormat>A3-Papier (297 x 420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Georgia Pro</vt:lpstr>
      <vt:lpstr>Georgia Pro Black</vt:lpstr>
      <vt:lpstr>Georgia Pro Cond Semibold</vt:lpstr>
      <vt:lpstr>Georgia Pro Light</vt:lpstr>
      <vt:lpstr>Office</vt:lpstr>
      <vt:lpstr>WOCHEN      BERICHT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WOCHEN      BERICHT</dc:title>
  <dc:creator>Kristina Wahl</dc:creator>
  <cp:lastModifiedBy>Kristina Wahl</cp:lastModifiedBy>
  <cp:revision>2</cp:revision>
  <cp:lastPrinted>2022-09-09T18:18:33Z</cp:lastPrinted>
  <dcterms:created xsi:type="dcterms:W3CDTF">2022-09-09T16:58:26Z</dcterms:created>
  <dcterms:modified xsi:type="dcterms:W3CDTF">2022-09-09T18:19:12Z</dcterms:modified>
</cp:coreProperties>
</file>