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1" r:id="rId3"/>
    <p:sldId id="256" r:id="rId4"/>
    <p:sldId id="257" r:id="rId5"/>
    <p:sldId id="258" r:id="rId6"/>
    <p:sldId id="260" r:id="rId7"/>
    <p:sldId id="259" r:id="rId8"/>
    <p:sldId id="262" r:id="rId9"/>
    <p:sldId id="263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13897-E9A9-4FBC-8BD4-A5FDA4573B8A}" v="25" dt="2023-09-30T16:16:05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a Wahl" userId="6dfe91900b670dfe" providerId="LiveId" clId="{CFF13897-E9A9-4FBC-8BD4-A5FDA4573B8A}"/>
    <pc:docChg chg="undo custSel addSld modSld sldOrd">
      <pc:chgData name="Kristina Wahl" userId="6dfe91900b670dfe" providerId="LiveId" clId="{CFF13897-E9A9-4FBC-8BD4-A5FDA4573B8A}" dt="2023-09-30T16:23:34.140" v="1925" actId="207"/>
      <pc:docMkLst>
        <pc:docMk/>
      </pc:docMkLst>
      <pc:sldChg chg="addSp delSp modSp mod">
        <pc:chgData name="Kristina Wahl" userId="6dfe91900b670dfe" providerId="LiveId" clId="{CFF13897-E9A9-4FBC-8BD4-A5FDA4573B8A}" dt="2023-09-30T16:16:01.215" v="1915"/>
        <pc:sldMkLst>
          <pc:docMk/>
          <pc:sldMk cId="931398698" sldId="256"/>
        </pc:sldMkLst>
        <pc:spChg chg="del">
          <ac:chgData name="Kristina Wahl" userId="6dfe91900b670dfe" providerId="LiveId" clId="{CFF13897-E9A9-4FBC-8BD4-A5FDA4573B8A}" dt="2023-09-30T15:44:40.128" v="1" actId="478"/>
          <ac:spMkLst>
            <pc:docMk/>
            <pc:sldMk cId="931398698" sldId="256"/>
            <ac:spMk id="2" creationId="{55C8EC3C-6DC4-E784-CBA1-975FF24C75EB}"/>
          </ac:spMkLst>
        </pc:spChg>
        <pc:spChg chg="add del mod">
          <ac:chgData name="Kristina Wahl" userId="6dfe91900b670dfe" providerId="LiveId" clId="{CFF13897-E9A9-4FBC-8BD4-A5FDA4573B8A}" dt="2023-09-30T16:16:01.215" v="1915"/>
          <ac:spMkLst>
            <pc:docMk/>
            <pc:sldMk cId="931398698" sldId="256"/>
            <ac:spMk id="2" creationId="{8287C95C-E0F2-7D03-5F78-054A8DBB4351}"/>
          </ac:spMkLst>
        </pc:spChg>
        <pc:spChg chg="mod">
          <ac:chgData name="Kristina Wahl" userId="6dfe91900b670dfe" providerId="LiveId" clId="{CFF13897-E9A9-4FBC-8BD4-A5FDA4573B8A}" dt="2023-09-30T15:44:46.940" v="4" actId="1076"/>
          <ac:spMkLst>
            <pc:docMk/>
            <pc:sldMk cId="931398698" sldId="256"/>
            <ac:spMk id="20" creationId="{C48B1D99-B211-5C00-5132-1A43E2983234}"/>
          </ac:spMkLst>
        </pc:spChg>
        <pc:graphicFrameChg chg="modGraphic">
          <ac:chgData name="Kristina Wahl" userId="6dfe91900b670dfe" providerId="LiveId" clId="{CFF13897-E9A9-4FBC-8BD4-A5FDA4573B8A}" dt="2023-09-30T15:50:10.946" v="102" actId="13238"/>
          <ac:graphicFrameMkLst>
            <pc:docMk/>
            <pc:sldMk cId="931398698" sldId="256"/>
            <ac:graphicFrameMk id="22" creationId="{17CB84A1-4B8C-5E16-2BA2-B75CF8B505AA}"/>
          </ac:graphicFrameMkLst>
        </pc:graphicFrameChg>
      </pc:sldChg>
      <pc:sldChg chg="delSp modSp mod">
        <pc:chgData name="Kristina Wahl" userId="6dfe91900b670dfe" providerId="LiveId" clId="{CFF13897-E9A9-4FBC-8BD4-A5FDA4573B8A}" dt="2023-09-30T15:50:13.900" v="103" actId="13238"/>
        <pc:sldMkLst>
          <pc:docMk/>
          <pc:sldMk cId="3211655197" sldId="257"/>
        </pc:sldMkLst>
        <pc:spChg chg="del">
          <ac:chgData name="Kristina Wahl" userId="6dfe91900b670dfe" providerId="LiveId" clId="{CFF13897-E9A9-4FBC-8BD4-A5FDA4573B8A}" dt="2023-09-30T15:48:16.634" v="29" actId="478"/>
          <ac:spMkLst>
            <pc:docMk/>
            <pc:sldMk cId="3211655197" sldId="257"/>
            <ac:spMk id="4" creationId="{BFE6E6B0-168F-6D13-B45C-7B4226E62B6B}"/>
          </ac:spMkLst>
        </pc:spChg>
        <pc:spChg chg="del">
          <ac:chgData name="Kristina Wahl" userId="6dfe91900b670dfe" providerId="LiveId" clId="{CFF13897-E9A9-4FBC-8BD4-A5FDA4573B8A}" dt="2023-09-30T15:48:14.272" v="28" actId="478"/>
          <ac:spMkLst>
            <pc:docMk/>
            <pc:sldMk cId="3211655197" sldId="257"/>
            <ac:spMk id="5" creationId="{0359EB9D-6AC7-DFB8-FA5F-4026D961982B}"/>
          </ac:spMkLst>
        </pc:spChg>
        <pc:spChg chg="mod">
          <ac:chgData name="Kristina Wahl" userId="6dfe91900b670dfe" providerId="LiveId" clId="{CFF13897-E9A9-4FBC-8BD4-A5FDA4573B8A}" dt="2023-09-30T15:48:29.403" v="37" actId="20577"/>
          <ac:spMkLst>
            <pc:docMk/>
            <pc:sldMk cId="3211655197" sldId="257"/>
            <ac:spMk id="7" creationId="{323A0281-A44E-36AD-1E1A-6497BA9AB8BF}"/>
          </ac:spMkLst>
        </pc:spChg>
        <pc:graphicFrameChg chg="modGraphic">
          <ac:chgData name="Kristina Wahl" userId="6dfe91900b670dfe" providerId="LiveId" clId="{CFF13897-E9A9-4FBC-8BD4-A5FDA4573B8A}" dt="2023-09-30T15:50:13.900" v="103" actId="13238"/>
          <ac:graphicFrameMkLst>
            <pc:docMk/>
            <pc:sldMk cId="3211655197" sldId="257"/>
            <ac:graphicFrameMk id="8" creationId="{A854DFF3-EC0B-D784-8366-CDA20C714EEC}"/>
          </ac:graphicFrameMkLst>
        </pc:graphicFrameChg>
      </pc:sldChg>
      <pc:sldChg chg="delSp modSp mod">
        <pc:chgData name="Kristina Wahl" userId="6dfe91900b670dfe" providerId="LiveId" clId="{CFF13897-E9A9-4FBC-8BD4-A5FDA4573B8A}" dt="2023-09-30T15:50:16.469" v="104" actId="13238"/>
        <pc:sldMkLst>
          <pc:docMk/>
          <pc:sldMk cId="2542505827" sldId="258"/>
        </pc:sldMkLst>
        <pc:spChg chg="del">
          <ac:chgData name="Kristina Wahl" userId="6dfe91900b670dfe" providerId="LiveId" clId="{CFF13897-E9A9-4FBC-8BD4-A5FDA4573B8A}" dt="2023-09-30T15:48:39.732" v="44" actId="478"/>
          <ac:spMkLst>
            <pc:docMk/>
            <pc:sldMk cId="2542505827" sldId="258"/>
            <ac:spMk id="4" creationId="{B610E329-478F-6515-EDD2-D0C65C3CC33F}"/>
          </ac:spMkLst>
        </pc:spChg>
        <pc:spChg chg="mod">
          <ac:chgData name="Kristina Wahl" userId="6dfe91900b670dfe" providerId="LiveId" clId="{CFF13897-E9A9-4FBC-8BD4-A5FDA4573B8A}" dt="2023-09-30T15:48:44.266" v="49" actId="20577"/>
          <ac:spMkLst>
            <pc:docMk/>
            <pc:sldMk cId="2542505827" sldId="258"/>
            <ac:spMk id="5" creationId="{F3C3CF5B-C99F-22F0-1E3D-2E6C08B8049F}"/>
          </ac:spMkLst>
        </pc:spChg>
        <pc:spChg chg="del">
          <ac:chgData name="Kristina Wahl" userId="6dfe91900b670dfe" providerId="LiveId" clId="{CFF13897-E9A9-4FBC-8BD4-A5FDA4573B8A}" dt="2023-09-30T15:48:47.788" v="50" actId="478"/>
          <ac:spMkLst>
            <pc:docMk/>
            <pc:sldMk cId="2542505827" sldId="258"/>
            <ac:spMk id="7" creationId="{16F3212C-FD13-B39F-7E6A-113A0AA83A28}"/>
          </ac:spMkLst>
        </pc:spChg>
        <pc:graphicFrameChg chg="modGraphic">
          <ac:chgData name="Kristina Wahl" userId="6dfe91900b670dfe" providerId="LiveId" clId="{CFF13897-E9A9-4FBC-8BD4-A5FDA4573B8A}" dt="2023-09-30T15:50:16.469" v="104" actId="13238"/>
          <ac:graphicFrameMkLst>
            <pc:docMk/>
            <pc:sldMk cId="2542505827" sldId="258"/>
            <ac:graphicFrameMk id="6" creationId="{5E282C23-F5C4-0DC9-50F7-3407167B3ECA}"/>
          </ac:graphicFrameMkLst>
        </pc:graphicFrameChg>
      </pc:sldChg>
      <pc:sldChg chg="modSp mod">
        <pc:chgData name="Kristina Wahl" userId="6dfe91900b670dfe" providerId="LiveId" clId="{CFF13897-E9A9-4FBC-8BD4-A5FDA4573B8A}" dt="2023-09-30T15:50:24.899" v="106" actId="13238"/>
        <pc:sldMkLst>
          <pc:docMk/>
          <pc:sldMk cId="3171904058" sldId="259"/>
        </pc:sldMkLst>
        <pc:spChg chg="mod">
          <ac:chgData name="Kristina Wahl" userId="6dfe91900b670dfe" providerId="LiveId" clId="{CFF13897-E9A9-4FBC-8BD4-A5FDA4573B8A}" dt="2023-09-30T15:49:07.457" v="65" actId="403"/>
          <ac:spMkLst>
            <pc:docMk/>
            <pc:sldMk cId="3171904058" sldId="259"/>
            <ac:spMk id="6" creationId="{79733CDE-7459-A8FD-EF03-144AA3F3794C}"/>
          </ac:spMkLst>
        </pc:spChg>
        <pc:graphicFrameChg chg="modGraphic">
          <ac:chgData name="Kristina Wahl" userId="6dfe91900b670dfe" providerId="LiveId" clId="{CFF13897-E9A9-4FBC-8BD4-A5FDA4573B8A}" dt="2023-09-30T15:50:24.899" v="106" actId="13238"/>
          <ac:graphicFrameMkLst>
            <pc:docMk/>
            <pc:sldMk cId="3171904058" sldId="259"/>
            <ac:graphicFrameMk id="4" creationId="{F1A69936-8CAA-6155-17F1-F27BC679D1F6}"/>
          </ac:graphicFrameMkLst>
        </pc:graphicFrameChg>
      </pc:sldChg>
      <pc:sldChg chg="modSp mod">
        <pc:chgData name="Kristina Wahl" userId="6dfe91900b670dfe" providerId="LiveId" clId="{CFF13897-E9A9-4FBC-8BD4-A5FDA4573B8A}" dt="2023-09-30T15:50:20.420" v="105" actId="13238"/>
        <pc:sldMkLst>
          <pc:docMk/>
          <pc:sldMk cId="4132442601" sldId="260"/>
        </pc:sldMkLst>
        <pc:spChg chg="mod">
          <ac:chgData name="Kristina Wahl" userId="6dfe91900b670dfe" providerId="LiveId" clId="{CFF13897-E9A9-4FBC-8BD4-A5FDA4573B8A}" dt="2023-09-30T15:48:55.910" v="56" actId="1076"/>
          <ac:spMkLst>
            <pc:docMk/>
            <pc:sldMk cId="4132442601" sldId="260"/>
            <ac:spMk id="4" creationId="{412DBD63-6264-E7C4-78C0-F5994CC9D456}"/>
          </ac:spMkLst>
        </pc:spChg>
        <pc:graphicFrameChg chg="modGraphic">
          <ac:chgData name="Kristina Wahl" userId="6dfe91900b670dfe" providerId="LiveId" clId="{CFF13897-E9A9-4FBC-8BD4-A5FDA4573B8A}" dt="2023-09-30T15:50:20.420" v="105" actId="13238"/>
          <ac:graphicFrameMkLst>
            <pc:docMk/>
            <pc:sldMk cId="4132442601" sldId="260"/>
            <ac:graphicFrameMk id="5" creationId="{EC025F0E-9CBE-4258-D6C3-E587639B0400}"/>
          </ac:graphicFrameMkLst>
        </pc:graphicFrameChg>
      </pc:sldChg>
      <pc:sldChg chg="addSp delSp modSp mod ord">
        <pc:chgData name="Kristina Wahl" userId="6dfe91900b670dfe" providerId="LiveId" clId="{CFF13897-E9A9-4FBC-8BD4-A5FDA4573B8A}" dt="2023-09-30T16:16:03.007" v="1918"/>
        <pc:sldMkLst>
          <pc:docMk/>
          <pc:sldMk cId="1811858000" sldId="261"/>
        </pc:sldMkLst>
        <pc:spChg chg="add del mod">
          <ac:chgData name="Kristina Wahl" userId="6dfe91900b670dfe" providerId="LiveId" clId="{CFF13897-E9A9-4FBC-8BD4-A5FDA4573B8A}" dt="2023-09-30T16:16:03.007" v="1918"/>
          <ac:spMkLst>
            <pc:docMk/>
            <pc:sldMk cId="1811858000" sldId="261"/>
            <ac:spMk id="2" creationId="{9569469E-3F79-9741-1839-B41F66DD24C9}"/>
          </ac:spMkLst>
        </pc:spChg>
        <pc:spChg chg="mod">
          <ac:chgData name="Kristina Wahl" userId="6dfe91900b670dfe" providerId="LiveId" clId="{CFF13897-E9A9-4FBC-8BD4-A5FDA4573B8A}" dt="2023-09-30T15:49:25.394" v="74" actId="404"/>
          <ac:spMkLst>
            <pc:docMk/>
            <pc:sldMk cId="1811858000" sldId="261"/>
            <ac:spMk id="4" creationId="{0A034821-F711-FEAB-E0D8-DFD8C43A4593}"/>
          </ac:spMkLst>
        </pc:spChg>
        <pc:spChg chg="mod">
          <ac:chgData name="Kristina Wahl" userId="6dfe91900b670dfe" providerId="LiveId" clId="{CFF13897-E9A9-4FBC-8BD4-A5FDA4573B8A}" dt="2023-09-30T15:49:32.841" v="75" actId="1076"/>
          <ac:spMkLst>
            <pc:docMk/>
            <pc:sldMk cId="1811858000" sldId="261"/>
            <ac:spMk id="6" creationId="{A283D85A-9E1F-50F6-E572-D15D0CFFD37F}"/>
          </ac:spMkLst>
        </pc:spChg>
        <pc:spChg chg="mod">
          <ac:chgData name="Kristina Wahl" userId="6dfe91900b670dfe" providerId="LiveId" clId="{CFF13897-E9A9-4FBC-8BD4-A5FDA4573B8A}" dt="2023-09-30T15:55:40.804" v="169" actId="13822"/>
          <ac:spMkLst>
            <pc:docMk/>
            <pc:sldMk cId="1811858000" sldId="261"/>
            <ac:spMk id="10" creationId="{A5CF8D03-897F-93BA-26A1-953BB976C0B4}"/>
          </ac:spMkLst>
        </pc:spChg>
        <pc:spChg chg="mod">
          <ac:chgData name="Kristina Wahl" userId="6dfe91900b670dfe" providerId="LiveId" clId="{CFF13897-E9A9-4FBC-8BD4-A5FDA4573B8A}" dt="2023-09-30T15:55:42.312" v="170" actId="13822"/>
          <ac:spMkLst>
            <pc:docMk/>
            <pc:sldMk cId="1811858000" sldId="261"/>
            <ac:spMk id="12" creationId="{46FC4922-5ACE-89AA-3B6F-93DE5E06A5CD}"/>
          </ac:spMkLst>
        </pc:spChg>
        <pc:spChg chg="mod">
          <ac:chgData name="Kristina Wahl" userId="6dfe91900b670dfe" providerId="LiveId" clId="{CFF13897-E9A9-4FBC-8BD4-A5FDA4573B8A}" dt="2023-09-30T15:55:45.615" v="172" actId="13822"/>
          <ac:spMkLst>
            <pc:docMk/>
            <pc:sldMk cId="1811858000" sldId="261"/>
            <ac:spMk id="13" creationId="{1099E4D7-A346-E5F2-2778-F6ADA64DE44E}"/>
          </ac:spMkLst>
        </pc:spChg>
        <pc:spChg chg="mod">
          <ac:chgData name="Kristina Wahl" userId="6dfe91900b670dfe" providerId="LiveId" clId="{CFF13897-E9A9-4FBC-8BD4-A5FDA4573B8A}" dt="2023-09-30T15:55:37.233" v="168" actId="13822"/>
          <ac:spMkLst>
            <pc:docMk/>
            <pc:sldMk cId="1811858000" sldId="261"/>
            <ac:spMk id="17" creationId="{4313DD95-D3B2-8D9F-FF15-DAE91298D195}"/>
          </ac:spMkLst>
        </pc:spChg>
        <pc:spChg chg="mod">
          <ac:chgData name="Kristina Wahl" userId="6dfe91900b670dfe" providerId="LiveId" clId="{CFF13897-E9A9-4FBC-8BD4-A5FDA4573B8A}" dt="2023-09-30T15:55:37.233" v="168" actId="13822"/>
          <ac:spMkLst>
            <pc:docMk/>
            <pc:sldMk cId="1811858000" sldId="261"/>
            <ac:spMk id="18" creationId="{77C9470F-94CF-5FD2-6C53-74FE66FA5D3D}"/>
          </ac:spMkLst>
        </pc:spChg>
        <pc:spChg chg="mod">
          <ac:chgData name="Kristina Wahl" userId="6dfe91900b670dfe" providerId="LiveId" clId="{CFF13897-E9A9-4FBC-8BD4-A5FDA4573B8A}" dt="2023-09-30T15:55:47.275" v="173" actId="13822"/>
          <ac:spMkLst>
            <pc:docMk/>
            <pc:sldMk cId="1811858000" sldId="261"/>
            <ac:spMk id="20" creationId="{00FC9B01-5ABB-2162-6A0A-246036BF784F}"/>
          </ac:spMkLst>
        </pc:spChg>
        <pc:spChg chg="mod">
          <ac:chgData name="Kristina Wahl" userId="6dfe91900b670dfe" providerId="LiveId" clId="{CFF13897-E9A9-4FBC-8BD4-A5FDA4573B8A}" dt="2023-09-30T15:55:32.433" v="166" actId="13822"/>
          <ac:spMkLst>
            <pc:docMk/>
            <pc:sldMk cId="1811858000" sldId="261"/>
            <ac:spMk id="21" creationId="{D88EF2AE-ED94-5670-5B33-5830D2291E58}"/>
          </ac:spMkLst>
        </pc:spChg>
      </pc:sldChg>
      <pc:sldChg chg="modSp mod">
        <pc:chgData name="Kristina Wahl" userId="6dfe91900b670dfe" providerId="LiveId" clId="{CFF13897-E9A9-4FBC-8BD4-A5FDA4573B8A}" dt="2023-09-30T15:49:42.450" v="86"/>
        <pc:sldMkLst>
          <pc:docMk/>
          <pc:sldMk cId="4229107784" sldId="262"/>
        </pc:sldMkLst>
        <pc:spChg chg="mod">
          <ac:chgData name="Kristina Wahl" userId="6dfe91900b670dfe" providerId="LiveId" clId="{CFF13897-E9A9-4FBC-8BD4-A5FDA4573B8A}" dt="2023-09-30T15:49:42.450" v="86"/>
          <ac:spMkLst>
            <pc:docMk/>
            <pc:sldMk cId="4229107784" sldId="262"/>
            <ac:spMk id="2" creationId="{65F329C3-2DCB-7331-71DF-787D5823DF5F}"/>
          </ac:spMkLst>
        </pc:spChg>
        <pc:spChg chg="mod">
          <ac:chgData name="Kristina Wahl" userId="6dfe91900b670dfe" providerId="LiveId" clId="{CFF13897-E9A9-4FBC-8BD4-A5FDA4573B8A}" dt="2023-09-30T15:49:40.832" v="84" actId="113"/>
          <ac:spMkLst>
            <pc:docMk/>
            <pc:sldMk cId="4229107784" sldId="262"/>
            <ac:spMk id="3" creationId="{88400D6A-7550-9B60-8FE2-2A30501BAC33}"/>
          </ac:spMkLst>
        </pc:spChg>
      </pc:sldChg>
      <pc:sldChg chg="addSp modSp mod">
        <pc:chgData name="Kristina Wahl" userId="6dfe91900b670dfe" providerId="LiveId" clId="{CFF13897-E9A9-4FBC-8BD4-A5FDA4573B8A}" dt="2023-09-30T16:23:34.140" v="1925" actId="207"/>
        <pc:sldMkLst>
          <pc:docMk/>
          <pc:sldMk cId="1888275891" sldId="263"/>
        </pc:sldMkLst>
        <pc:spChg chg="mod">
          <ac:chgData name="Kristina Wahl" userId="6dfe91900b670dfe" providerId="LiveId" clId="{CFF13897-E9A9-4FBC-8BD4-A5FDA4573B8A}" dt="2023-09-30T16:15:34.733" v="1909" actId="1076"/>
          <ac:spMkLst>
            <pc:docMk/>
            <pc:sldMk cId="1888275891" sldId="263"/>
            <ac:spMk id="2" creationId="{315A00DE-82EB-AEB7-D9E0-2536BFDAD7E0}"/>
          </ac:spMkLst>
        </pc:spChg>
        <pc:spChg chg="mod">
          <ac:chgData name="Kristina Wahl" userId="6dfe91900b670dfe" providerId="LiveId" clId="{CFF13897-E9A9-4FBC-8BD4-A5FDA4573B8A}" dt="2023-09-30T16:23:34.140" v="1925" actId="207"/>
          <ac:spMkLst>
            <pc:docMk/>
            <pc:sldMk cId="1888275891" sldId="263"/>
            <ac:spMk id="3" creationId="{FAC835F3-5460-7B41-7141-52A2B6664F0A}"/>
          </ac:spMkLst>
        </pc:spChg>
        <pc:spChg chg="add mod">
          <ac:chgData name="Kristina Wahl" userId="6dfe91900b670dfe" providerId="LiveId" clId="{CFF13897-E9A9-4FBC-8BD4-A5FDA4573B8A}" dt="2023-09-30T16:16:07.143" v="1920" actId="34135"/>
          <ac:spMkLst>
            <pc:docMk/>
            <pc:sldMk cId="1888275891" sldId="263"/>
            <ac:spMk id="4" creationId="{B4540906-AD88-85E2-E574-7CB32EA23208}"/>
          </ac:spMkLst>
        </pc:spChg>
      </pc:sldChg>
      <pc:sldChg chg="addSp delSp modSp new mod modClrScheme chgLayout">
        <pc:chgData name="Kristina Wahl" userId="6dfe91900b670dfe" providerId="LiveId" clId="{CFF13897-E9A9-4FBC-8BD4-A5FDA4573B8A}" dt="2023-09-30T16:16:56.176" v="1924" actId="14100"/>
        <pc:sldMkLst>
          <pc:docMk/>
          <pc:sldMk cId="3484093577" sldId="264"/>
        </pc:sldMkLst>
        <pc:spChg chg="del mod ord">
          <ac:chgData name="Kristina Wahl" userId="6dfe91900b670dfe" providerId="LiveId" clId="{CFF13897-E9A9-4FBC-8BD4-A5FDA4573B8A}" dt="2023-09-30T15:49:55.747" v="101" actId="700"/>
          <ac:spMkLst>
            <pc:docMk/>
            <pc:sldMk cId="3484093577" sldId="264"/>
            <ac:spMk id="2" creationId="{F444D4E9-315F-62C5-EF23-C79E95D76466}"/>
          </ac:spMkLst>
        </pc:spChg>
        <pc:spChg chg="del mod ord">
          <ac:chgData name="Kristina Wahl" userId="6dfe91900b670dfe" providerId="LiveId" clId="{CFF13897-E9A9-4FBC-8BD4-A5FDA4573B8A}" dt="2023-09-30T15:49:55.747" v="101" actId="700"/>
          <ac:spMkLst>
            <pc:docMk/>
            <pc:sldMk cId="3484093577" sldId="264"/>
            <ac:spMk id="3" creationId="{8C57BB54-F8FA-7C1C-91EE-5BA6EA4B58C3}"/>
          </ac:spMkLst>
        </pc:spChg>
        <pc:spChg chg="add mod ord">
          <ac:chgData name="Kristina Wahl" userId="6dfe91900b670dfe" providerId="LiveId" clId="{CFF13897-E9A9-4FBC-8BD4-A5FDA4573B8A}" dt="2023-09-30T15:58:44.439" v="325" actId="27636"/>
          <ac:spMkLst>
            <pc:docMk/>
            <pc:sldMk cId="3484093577" sldId="264"/>
            <ac:spMk id="4" creationId="{AC1E4A03-07E2-D963-CE0B-B3779106582C}"/>
          </ac:spMkLst>
        </pc:spChg>
        <pc:spChg chg="add mod ord">
          <ac:chgData name="Kristina Wahl" userId="6dfe91900b670dfe" providerId="LiveId" clId="{CFF13897-E9A9-4FBC-8BD4-A5FDA4573B8A}" dt="2023-09-30T16:05:23.578" v="1176" actId="27636"/>
          <ac:spMkLst>
            <pc:docMk/>
            <pc:sldMk cId="3484093577" sldId="264"/>
            <ac:spMk id="5" creationId="{4BAC5513-2882-B76C-0FCF-41F4BEA27E35}"/>
          </ac:spMkLst>
        </pc:spChg>
        <pc:spChg chg="add mod ord">
          <ac:chgData name="Kristina Wahl" userId="6dfe91900b670dfe" providerId="LiveId" clId="{CFF13897-E9A9-4FBC-8BD4-A5FDA4573B8A}" dt="2023-09-30T16:07:26.167" v="1261" actId="13822"/>
          <ac:spMkLst>
            <pc:docMk/>
            <pc:sldMk cId="3484093577" sldId="264"/>
            <ac:spMk id="10" creationId="{D82E6DE9-C63A-A261-F92D-32EC32F94EA2}"/>
          </ac:spMkLst>
        </pc:spChg>
        <pc:spChg chg="add mod">
          <ac:chgData name="Kristina Wahl" userId="6dfe91900b670dfe" providerId="LiveId" clId="{CFF13897-E9A9-4FBC-8BD4-A5FDA4573B8A}" dt="2023-09-30T16:15:40.195" v="1910" actId="34135"/>
          <ac:spMkLst>
            <pc:docMk/>
            <pc:sldMk cId="3484093577" sldId="264"/>
            <ac:spMk id="13" creationId="{E4C54A71-0C5C-F5F6-4F75-CCF4E260FC43}"/>
          </ac:spMkLst>
        </pc:spChg>
        <pc:spChg chg="add mod ord">
          <ac:chgData name="Kristina Wahl" userId="6dfe91900b670dfe" providerId="LiveId" clId="{CFF13897-E9A9-4FBC-8BD4-A5FDA4573B8A}" dt="2023-09-30T16:07:24.418" v="1260" actId="13822"/>
          <ac:spMkLst>
            <pc:docMk/>
            <pc:sldMk cId="3484093577" sldId="264"/>
            <ac:spMk id="17" creationId="{DC39BC41-904F-ED07-E118-5C8DDE80B095}"/>
          </ac:spMkLst>
        </pc:spChg>
        <pc:grpChg chg="add mod ord">
          <ac:chgData name="Kristina Wahl" userId="6dfe91900b670dfe" providerId="LiveId" clId="{CFF13897-E9A9-4FBC-8BD4-A5FDA4573B8A}" dt="2023-09-30T16:16:56.176" v="1924" actId="14100"/>
          <ac:grpSpMkLst>
            <pc:docMk/>
            <pc:sldMk cId="3484093577" sldId="264"/>
            <ac:grpSpMk id="20" creationId="{78CD5C36-844F-BEC6-A5F2-E162771125D8}"/>
          </ac:grpSpMkLst>
        </pc:grpChg>
        <pc:picChg chg="add mod">
          <ac:chgData name="Kristina Wahl" userId="6dfe91900b670dfe" providerId="LiveId" clId="{CFF13897-E9A9-4FBC-8BD4-A5FDA4573B8A}" dt="2023-09-30T16:05:00.713" v="1164" actId="1076"/>
          <ac:picMkLst>
            <pc:docMk/>
            <pc:sldMk cId="3484093577" sldId="264"/>
            <ac:picMk id="3" creationId="{F282093B-149F-F786-36C0-71709CDAD3A2}"/>
          </ac:picMkLst>
        </pc:picChg>
        <pc:picChg chg="add mod">
          <ac:chgData name="Kristina Wahl" userId="6dfe91900b670dfe" providerId="LiveId" clId="{CFF13897-E9A9-4FBC-8BD4-A5FDA4573B8A}" dt="2023-09-30T16:05:32.071" v="1183" actId="1035"/>
          <ac:picMkLst>
            <pc:docMk/>
            <pc:sldMk cId="3484093577" sldId="264"/>
            <ac:picMk id="6" creationId="{2CBB28B3-1884-132E-2996-B1496725B719}"/>
          </ac:picMkLst>
        </pc:picChg>
        <pc:picChg chg="add mod ord">
          <ac:chgData name="Kristina Wahl" userId="6dfe91900b670dfe" providerId="LiveId" clId="{CFF13897-E9A9-4FBC-8BD4-A5FDA4573B8A}" dt="2023-09-30T15:54:16.027" v="154" actId="164"/>
          <ac:picMkLst>
            <pc:docMk/>
            <pc:sldMk cId="3484093577" sldId="264"/>
            <ac:picMk id="7" creationId="{A7B7C39D-2C25-DF95-3A55-1CFC094A4D7A}"/>
          </ac:picMkLst>
        </pc:picChg>
        <pc:picChg chg="add mod">
          <ac:chgData name="Kristina Wahl" userId="6dfe91900b670dfe" providerId="LiveId" clId="{CFF13897-E9A9-4FBC-8BD4-A5FDA4573B8A}" dt="2023-09-30T16:05:40.452" v="1184" actId="1076"/>
          <ac:picMkLst>
            <pc:docMk/>
            <pc:sldMk cId="3484093577" sldId="264"/>
            <ac:picMk id="8" creationId="{4F28FE35-5ED4-69D7-8B68-269886C45E45}"/>
          </ac:picMkLst>
        </pc:picChg>
        <pc:picChg chg="add mod ord">
          <ac:chgData name="Kristina Wahl" userId="6dfe91900b670dfe" providerId="LiveId" clId="{CFF13897-E9A9-4FBC-8BD4-A5FDA4573B8A}" dt="2023-09-30T15:54:16.027" v="154" actId="164"/>
          <ac:picMkLst>
            <pc:docMk/>
            <pc:sldMk cId="3484093577" sldId="264"/>
            <ac:picMk id="9" creationId="{8D6B8BB8-B3A7-CC21-EAC9-6A1186A4E7BD}"/>
          </ac:picMkLst>
        </pc:picChg>
        <pc:picChg chg="add mod ord">
          <ac:chgData name="Kristina Wahl" userId="6dfe91900b670dfe" providerId="LiveId" clId="{CFF13897-E9A9-4FBC-8BD4-A5FDA4573B8A}" dt="2023-09-30T15:54:16.027" v="154" actId="164"/>
          <ac:picMkLst>
            <pc:docMk/>
            <pc:sldMk cId="3484093577" sldId="264"/>
            <ac:picMk id="11" creationId="{EC143A96-6443-A9A5-D7ED-00EBD3BA0D57}"/>
          </ac:picMkLst>
        </pc:picChg>
        <pc:picChg chg="add del mod">
          <ac:chgData name="Kristina Wahl" userId="6dfe91900b670dfe" providerId="LiveId" clId="{CFF13897-E9A9-4FBC-8BD4-A5FDA4573B8A}" dt="2023-09-30T15:52:47.694" v="135" actId="478"/>
          <ac:picMkLst>
            <pc:docMk/>
            <pc:sldMk cId="3484093577" sldId="264"/>
            <ac:picMk id="13" creationId="{DFF9FADA-D182-DE76-7717-0FCE6A7F9AE7}"/>
          </ac:picMkLst>
        </pc:picChg>
        <pc:picChg chg="add mod ord">
          <ac:chgData name="Kristina Wahl" userId="6dfe91900b670dfe" providerId="LiveId" clId="{CFF13897-E9A9-4FBC-8BD4-A5FDA4573B8A}" dt="2023-09-30T15:54:16.027" v="154" actId="164"/>
          <ac:picMkLst>
            <pc:docMk/>
            <pc:sldMk cId="3484093577" sldId="264"/>
            <ac:picMk id="15" creationId="{B94BF53A-863C-5703-8D51-6A8F7CA813AA}"/>
          </ac:picMkLst>
        </pc:picChg>
        <pc:picChg chg="add mod">
          <ac:chgData name="Kristina Wahl" userId="6dfe91900b670dfe" providerId="LiveId" clId="{CFF13897-E9A9-4FBC-8BD4-A5FDA4573B8A}" dt="2023-09-30T16:07:08.258" v="1258"/>
          <ac:picMkLst>
            <pc:docMk/>
            <pc:sldMk cId="3484093577" sldId="264"/>
            <ac:picMk id="16" creationId="{514A9CE0-12D2-5C28-975D-5E0FC29AE751}"/>
          </ac:picMkLst>
        </pc:picChg>
        <pc:picChg chg="add del">
          <ac:chgData name="Kristina Wahl" userId="6dfe91900b670dfe" providerId="LiveId" clId="{CFF13897-E9A9-4FBC-8BD4-A5FDA4573B8A}" dt="2023-09-30T15:53:35.982" v="144" actId="22"/>
          <ac:picMkLst>
            <pc:docMk/>
            <pc:sldMk cId="3484093577" sldId="264"/>
            <ac:picMk id="17" creationId="{0DBCBF2A-5E10-6BF3-52F8-C38723BDD2AD}"/>
          </ac:picMkLst>
        </pc:picChg>
        <pc:picChg chg="add mod ord">
          <ac:chgData name="Kristina Wahl" userId="6dfe91900b670dfe" providerId="LiveId" clId="{CFF13897-E9A9-4FBC-8BD4-A5FDA4573B8A}" dt="2023-09-30T15:54:16.027" v="154" actId="164"/>
          <ac:picMkLst>
            <pc:docMk/>
            <pc:sldMk cId="3484093577" sldId="264"/>
            <ac:picMk id="19" creationId="{03138F18-DD21-E68D-2122-7DEE4A0CF7D0}"/>
          </ac:picMkLst>
        </pc:picChg>
        <pc:picChg chg="add del">
          <ac:chgData name="Kristina Wahl" userId="6dfe91900b670dfe" providerId="LiveId" clId="{CFF13897-E9A9-4FBC-8BD4-A5FDA4573B8A}" dt="2023-09-30T15:56:04.810" v="175" actId="478"/>
          <ac:picMkLst>
            <pc:docMk/>
            <pc:sldMk cId="3484093577" sldId="264"/>
            <ac:picMk id="22" creationId="{22DF0895-FE29-8D97-5FAD-131C4070D3C9}"/>
          </ac:picMkLst>
        </pc:picChg>
        <pc:picChg chg="add mod">
          <ac:chgData name="Kristina Wahl" userId="6dfe91900b670dfe" providerId="LiveId" clId="{CFF13897-E9A9-4FBC-8BD4-A5FDA4573B8A}" dt="2023-09-30T16:06:29.057" v="1254" actId="1076"/>
          <ac:picMkLst>
            <pc:docMk/>
            <pc:sldMk cId="3484093577" sldId="264"/>
            <ac:picMk id="24" creationId="{116D90F8-7BB6-DA44-F312-93DAAD5556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7E8D-2C8F-460C-B427-85A3892E5CD6}" type="datetimeFigureOut">
              <a:rPr lang="de-DE" smtClean="0"/>
              <a:t>30.09.2023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6517-667A-4D76-9069-345352B93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46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7E8D-2C8F-460C-B427-85A3892E5CD6}" type="datetimeFigureOut">
              <a:rPr lang="de-DE" smtClean="0"/>
              <a:t>30.09.2023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6517-667A-4D76-9069-345352B93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65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7E8D-2C8F-460C-B427-85A3892E5CD6}" type="datetimeFigureOut">
              <a:rPr lang="de-DE" smtClean="0"/>
              <a:t>30.09.2023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6517-667A-4D76-9069-345352B93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93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7E8D-2C8F-460C-B427-85A3892E5CD6}" type="datetimeFigureOut">
              <a:rPr lang="de-DE" smtClean="0"/>
              <a:t>30.09.2023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6517-667A-4D76-9069-345352B93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40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7E8D-2C8F-460C-B427-85A3892E5CD6}" type="datetimeFigureOut">
              <a:rPr lang="de-DE" smtClean="0"/>
              <a:t>30.09.2023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6517-667A-4D76-9069-345352B93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46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7E8D-2C8F-460C-B427-85A3892E5CD6}" type="datetimeFigureOut">
              <a:rPr lang="de-DE" smtClean="0"/>
              <a:t>30.09.2023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6517-667A-4D76-9069-345352B93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49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7E8D-2C8F-460C-B427-85A3892E5CD6}" type="datetimeFigureOut">
              <a:rPr lang="de-DE" smtClean="0"/>
              <a:t>30.09.2023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6517-667A-4D76-9069-345352B93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80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7E8D-2C8F-460C-B427-85A3892E5CD6}" type="datetimeFigureOut">
              <a:rPr lang="de-DE" smtClean="0"/>
              <a:t>30.09.2023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6517-667A-4D76-9069-345352B93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4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7E8D-2C8F-460C-B427-85A3892E5CD6}" type="datetimeFigureOut">
              <a:rPr lang="de-DE" smtClean="0"/>
              <a:t>30.09.2023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6517-667A-4D76-9069-345352B93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21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7E8D-2C8F-460C-B427-85A3892E5CD6}" type="datetimeFigureOut">
              <a:rPr lang="de-DE" smtClean="0"/>
              <a:t>30.09.2023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6517-667A-4D76-9069-345352B93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9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7E8D-2C8F-460C-B427-85A3892E5CD6}" type="datetimeFigureOut">
              <a:rPr lang="de-DE" smtClean="0"/>
              <a:t>30.09.2023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F6517-667A-4D76-9069-345352B93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12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17E8D-2C8F-460C-B427-85A3892E5CD6}" type="datetimeFigureOut">
              <a:rPr lang="de-DE" smtClean="0"/>
              <a:t>30.09.2023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F6517-667A-4D76-9069-345352B93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17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hyperlink" Target="https://www.youtube.com/watch?v=IUyi3gX5Ik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://diefraumitdemdromedar.de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de.wikipedia.org/wiki/Ludwig_XVI.#/media/Datei:Antoine-Fran%C3%A7ois_Callet_-_Louis_XVI,_roi_de_France_et_de_Navarre_(1754-1793),_rev%C3%AAtu_du_grand_costume_royal_en_1779_-_Google_Art_Project.jpg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Dritter_Stand#/media/Datei:Bauer_Sensenschaerfen_Luyken.png" TargetMode="External"/><Relationship Id="rId3" Type="http://schemas.openxmlformats.org/officeDocument/2006/relationships/hyperlink" Target="https://de.wikipedia.org/wiki/Jacques_Necker#/media/Datei:Necker,_Jacques_-_Duplessis.jpg" TargetMode="External"/><Relationship Id="rId7" Type="http://schemas.openxmlformats.org/officeDocument/2006/relationships/hyperlink" Target="https://de.wikipedia.org/wiki/Maximilien_de_Robespierre#/media/Datei:Robespierre.jpg" TargetMode="External"/><Relationship Id="rId2" Type="http://schemas.openxmlformats.org/officeDocument/2006/relationships/hyperlink" Target="https://www.dafont.com/de/free-pen.fo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Louis-Philippe_II._Joseph_de_Bourbon,_duc_d%E2%80%99Orl%C3%A9ans#/media/Datei:Portrait_of_Louis_Philippe_d'Orl%C3%A9ans,_Duke_of_Orl%C3%A9ans_(known_as_Philippe_%C3%89galit%C3%A9)_in_ceremonial_robes_of_the_Order_of_the_Holy_Spirit_by_Antoine_Fran%C3%A7ois_Callet.jpg" TargetMode="External"/><Relationship Id="rId5" Type="http://schemas.openxmlformats.org/officeDocument/2006/relationships/hyperlink" Target="https://de.wikipedia.org/wiki/%C3%89tienne_Charles_de_Lom%C3%A9nie_de_Brienne#/media/Datei:%C3%89tienne_Charles_de_Lom%C3%A9nie_de_Brienne_-_Versailles_MV_3001.png" TargetMode="External"/><Relationship Id="rId4" Type="http://schemas.openxmlformats.org/officeDocument/2006/relationships/hyperlink" Target="https://de.wikipedia.org/wiki/Ludwig_XVI.#/media/Datei:Antoine-Fran%C3%A7ois_Callet_-_Louis_XVI,_roi_de_France_et_de_Navarre_(1754-1793),_rev%C3%AAtu_du_grand_costume_royal_en_1779_-_Google_Art_Project.jpg" TargetMode="External"/><Relationship Id="rId9" Type="http://schemas.openxmlformats.org/officeDocument/2006/relationships/hyperlink" Target="http://diefraumitdemdromedar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hlinkClick r:id="rId2"/>
            <a:extLst>
              <a:ext uri="{FF2B5EF4-FFF2-40B4-BE49-F238E27FC236}">
                <a16:creationId xmlns:a16="http://schemas.microsoft.com/office/drawing/2014/main" id="{DC39BC41-904F-ED07-E118-5C8DDE80B095}"/>
              </a:ext>
            </a:extLst>
          </p:cNvPr>
          <p:cNvSpPr txBox="1"/>
          <p:nvPr/>
        </p:nvSpPr>
        <p:spPr>
          <a:xfrm>
            <a:off x="4720869" y="6875059"/>
            <a:ext cx="1646516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endParaRPr lang="de-DE" sz="1100" dirty="0"/>
          </a:p>
          <a:p>
            <a:pPr algn="ctr"/>
            <a:r>
              <a:rPr lang="de-DE" sz="1100" dirty="0"/>
              <a:t>Tipp: Video zur gemeinsamen Einstimmung auf die Situation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82E6DE9-C63A-A261-F92D-32EC32F94EA2}"/>
              </a:ext>
            </a:extLst>
          </p:cNvPr>
          <p:cNvSpPr txBox="1"/>
          <p:nvPr/>
        </p:nvSpPr>
        <p:spPr>
          <a:xfrm>
            <a:off x="4739996" y="8468669"/>
            <a:ext cx="1646516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100" dirty="0"/>
          </a:p>
          <a:p>
            <a:endParaRPr lang="de-DE" sz="1100" dirty="0"/>
          </a:p>
          <a:p>
            <a:pPr algn="ctr"/>
            <a:r>
              <a:rPr lang="de-DE" sz="1100" dirty="0"/>
              <a:t>Ludwig XVI. und der Kleinbauer erhalten jeweils noch eine Aktionskarte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BAC5513-2882-B76C-0FCF-41F4BEA27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43" y="4578316"/>
            <a:ext cx="4627852" cy="51322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800" dirty="0"/>
              <a:t>Benötigt werden: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Ein Satz Rollenkarten, wenn das Rollenspiel nur von einer Gruppe vorgestellt werden soll (Einarbeitungszeit ca. 10 Minuten)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Mehrere Sätze Rollenkarten, damit alle </a:t>
            </a:r>
            <a:r>
              <a:rPr lang="de-DE" sz="1800" dirty="0" err="1"/>
              <a:t>Schüler:innen</a:t>
            </a:r>
            <a:r>
              <a:rPr lang="de-DE" sz="1800" dirty="0"/>
              <a:t> gleichzeitig in Kleingruppen das Rollenspiel erarbeiten können.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Gruppengröße: 6 </a:t>
            </a:r>
            <a:r>
              <a:rPr lang="de-DE" sz="1800" dirty="0" err="1"/>
              <a:t>Schüler:innen</a:t>
            </a:r>
            <a:endParaRPr lang="de-DE" sz="1800" dirty="0"/>
          </a:p>
          <a:p>
            <a:pPr lvl="1">
              <a:lnSpc>
                <a:spcPct val="100000"/>
              </a:lnSpc>
            </a:pPr>
            <a:r>
              <a:rPr lang="de-DE" sz="1600" dirty="0"/>
              <a:t>Jacques Necker (Erzähler/Moderator)</a:t>
            </a:r>
          </a:p>
          <a:p>
            <a:pPr lvl="1">
              <a:lnSpc>
                <a:spcPct val="100000"/>
              </a:lnSpc>
            </a:pPr>
            <a:r>
              <a:rPr lang="de-DE" sz="1600" dirty="0"/>
              <a:t>Ludwig XVI.</a:t>
            </a:r>
          </a:p>
          <a:p>
            <a:pPr lvl="1">
              <a:lnSpc>
                <a:spcPct val="100000"/>
              </a:lnSpc>
            </a:pPr>
            <a:r>
              <a:rPr lang="de-DE" sz="1600" dirty="0"/>
              <a:t>Erzbischof von Toulouse</a:t>
            </a:r>
          </a:p>
          <a:p>
            <a:pPr lvl="1">
              <a:lnSpc>
                <a:spcPct val="100000"/>
              </a:lnSpc>
            </a:pPr>
            <a:r>
              <a:rPr lang="de-DE" sz="1600" dirty="0"/>
              <a:t>Herzog von Chartres und Nemours</a:t>
            </a:r>
          </a:p>
          <a:p>
            <a:pPr lvl="1">
              <a:lnSpc>
                <a:spcPct val="100000"/>
              </a:lnSpc>
            </a:pPr>
            <a:r>
              <a:rPr lang="de-DE" sz="1600" dirty="0"/>
              <a:t>Robespierre</a:t>
            </a:r>
          </a:p>
          <a:p>
            <a:pPr lvl="1">
              <a:lnSpc>
                <a:spcPct val="100000"/>
              </a:lnSpc>
            </a:pPr>
            <a:r>
              <a:rPr lang="de-DE" sz="1600" dirty="0"/>
              <a:t>Namenloser Kleinbauer</a:t>
            </a:r>
          </a:p>
          <a:p>
            <a:pPr lvl="1">
              <a:lnSpc>
                <a:spcPct val="100000"/>
              </a:lnSpc>
            </a:pPr>
            <a:endParaRPr lang="de-DE" sz="160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8CD5C36-844F-BEC6-A5F2-E162771125D8}"/>
              </a:ext>
            </a:extLst>
          </p:cNvPr>
          <p:cNvGrpSpPr>
            <a:grpSpLocks noChangeAspect="1"/>
          </p:cNvGrpSpPr>
          <p:nvPr/>
        </p:nvGrpSpPr>
        <p:grpSpPr>
          <a:xfrm>
            <a:off x="1341256" y="77889"/>
            <a:ext cx="4175486" cy="2880000"/>
            <a:chOff x="-1243750" y="837014"/>
            <a:chExt cx="7207566" cy="4971347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7B7C39D-2C25-DF95-3A55-1CFC094A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4043" y="837014"/>
              <a:ext cx="2487500" cy="3600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D6B8BB8-B3A7-CC21-EAC9-6A1186A4E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900000">
              <a:off x="-312529" y="1300553"/>
              <a:ext cx="2487500" cy="3600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EC143A96-6443-A9A5-D7ED-00EBD3BA0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00000">
              <a:off x="2711287" y="1300554"/>
              <a:ext cx="2487500" cy="3600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B94BF53A-863C-5703-8D51-6A8F7CA81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0">
              <a:off x="3476316" y="2208360"/>
              <a:ext cx="2487500" cy="3600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03138F18-DD21-E68D-2122-7DEE4A0CF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-1800000">
              <a:off x="-1243750" y="2208361"/>
              <a:ext cx="2487500" cy="3600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116D90F8-7BB6-DA44-F312-93DAAD555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6245" y="4401118"/>
            <a:ext cx="1612013" cy="2332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C1E4A03-07E2-D963-CE0B-B3779106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3178448"/>
            <a:ext cx="5915025" cy="1389720"/>
          </a:xfrm>
        </p:spPr>
        <p:txBody>
          <a:bodyPr>
            <a:normAutofit fontScale="90000"/>
          </a:bodyPr>
          <a:lstStyle/>
          <a:p>
            <a:pPr algn="ctr" defTabSz="457200"/>
            <a:r>
              <a:rPr lang="de-DE" sz="6600" dirty="0" err="1">
                <a:latin typeface="Free Pen" pitchFamily="50" charset="0"/>
                <a:ea typeface="+mn-ea"/>
                <a:cs typeface="+mn-cs"/>
              </a:rPr>
              <a:t>L‘état</a:t>
            </a:r>
            <a:r>
              <a:rPr lang="de-DE" sz="6600" dirty="0">
                <a:latin typeface="Free Pen" pitchFamily="50" charset="0"/>
                <a:ea typeface="+mn-ea"/>
                <a:cs typeface="+mn-cs"/>
              </a:rPr>
              <a:t>, c‘est ... en </a:t>
            </a:r>
            <a:r>
              <a:rPr lang="de-DE" sz="6600" dirty="0" err="1">
                <a:latin typeface="Free Pen" pitchFamily="50" charset="0"/>
                <a:ea typeface="+mn-ea"/>
                <a:cs typeface="+mn-cs"/>
              </a:rPr>
              <a:t>faillite</a:t>
            </a:r>
            <a:r>
              <a:rPr lang="de-DE" sz="6600" dirty="0">
                <a:latin typeface="Free Pen" pitchFamily="50" charset="0"/>
                <a:ea typeface="+mn-ea"/>
                <a:cs typeface="+mn-cs"/>
              </a:rPr>
              <a:t>!</a:t>
            </a:r>
            <a:br>
              <a:rPr lang="de-DE" sz="6600" dirty="0">
                <a:latin typeface="Free Pen" pitchFamily="50" charset="0"/>
                <a:ea typeface="+mn-ea"/>
                <a:cs typeface="+mn-cs"/>
              </a:rPr>
            </a:br>
            <a:r>
              <a:rPr lang="de-DE" sz="2200" b="1" dirty="0">
                <a:latin typeface="+mn-lt"/>
                <a:ea typeface="+mn-ea"/>
                <a:cs typeface="+mn-cs"/>
              </a:rPr>
              <a:t>Rollenspiel zur Einberufung der Generalstände</a:t>
            </a:r>
            <a:endParaRPr lang="de-DE" sz="6600" dirty="0">
              <a:latin typeface="Free Pen" pitchFamily="50" charset="0"/>
              <a:ea typeface="+mn-ea"/>
              <a:cs typeface="+mn-cs"/>
            </a:endParaRPr>
          </a:p>
        </p:txBody>
      </p:sp>
      <p:pic>
        <p:nvPicPr>
          <p:cNvPr id="3" name="Grafik 2" descr="Joker Silhouette">
            <a:extLst>
              <a:ext uri="{FF2B5EF4-FFF2-40B4-BE49-F238E27FC236}">
                <a16:creationId xmlns:a16="http://schemas.microsoft.com/office/drawing/2014/main" id="{F282093B-149F-F786-36C0-71709CDAD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2406" y="7881418"/>
            <a:ext cx="360872" cy="360872"/>
          </a:xfrm>
          <a:prstGeom prst="rect">
            <a:avLst/>
          </a:prstGeom>
        </p:spPr>
      </p:pic>
      <p:pic>
        <p:nvPicPr>
          <p:cNvPr id="6" name="Grafik 5" descr="Joker Silhouette">
            <a:extLst>
              <a:ext uri="{FF2B5EF4-FFF2-40B4-BE49-F238E27FC236}">
                <a16:creationId xmlns:a16="http://schemas.microsoft.com/office/drawing/2014/main" id="{2CBB28B3-1884-132E-2996-B1496725B7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2406" y="9131134"/>
            <a:ext cx="360872" cy="360872"/>
          </a:xfrm>
          <a:prstGeom prst="rect">
            <a:avLst/>
          </a:prstGeom>
        </p:spPr>
      </p:pic>
      <p:pic>
        <p:nvPicPr>
          <p:cNvPr id="8" name="Grafik 7" descr="Joker Silhouette">
            <a:extLst>
              <a:ext uri="{FF2B5EF4-FFF2-40B4-BE49-F238E27FC236}">
                <a16:creationId xmlns:a16="http://schemas.microsoft.com/office/drawing/2014/main" id="{4F28FE35-5ED4-69D7-8B68-269886C4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82818" y="8481359"/>
            <a:ext cx="360872" cy="36087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4C54A71-0C5C-F5F6-4F75-CCF4E260FC4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571164"/>
            <a:ext cx="685800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de-DE" sz="1400" dirty="0">
                <a:latin typeface="Georgia" panose="02040502050405020303" pitchFamily="18" charset="0"/>
              </a:rPr>
              <a:t>Kristina Wahl | CC-BY-SA 4.0 | </a:t>
            </a:r>
            <a:r>
              <a:rPr lang="de-DE" sz="1400" dirty="0">
                <a:latin typeface="Georgia" panose="02040502050405020303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diefraumitdemdromedar.de </a:t>
            </a:r>
            <a:r>
              <a:rPr lang="de-DE" sz="1400" dirty="0">
                <a:latin typeface="Georgia" panose="02040502050405020303" pitchFamily="18" charset="0"/>
              </a:rPr>
              <a:t>| 2023</a:t>
            </a:r>
          </a:p>
        </p:txBody>
      </p:sp>
      <p:pic>
        <p:nvPicPr>
          <p:cNvPr id="16" name="Grafik 15" descr="Präsentation mit Medien Silhouette">
            <a:hlinkClick r:id="rId2"/>
            <a:extLst>
              <a:ext uri="{FF2B5EF4-FFF2-40B4-BE49-F238E27FC236}">
                <a16:creationId xmlns:a16="http://schemas.microsoft.com/office/drawing/2014/main" id="{514A9CE0-12D2-5C28-975D-5E0FC29AE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83567" y="6864911"/>
            <a:ext cx="758031" cy="75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9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Menschliches Gesicht, Porträt, Kleidung, Bild enthält.&#10;&#10;Automatisch generierte Beschreibung">
            <a:extLst>
              <a:ext uri="{FF2B5EF4-FFF2-40B4-BE49-F238E27FC236}">
                <a16:creationId xmlns:a16="http://schemas.microsoft.com/office/drawing/2014/main" id="{DE349F69-A96A-E9A7-8781-01555CC7E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60" y="205503"/>
            <a:ext cx="3116230" cy="36000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A034821-F711-FEAB-E0D8-DFD8C43A4593}"/>
              </a:ext>
            </a:extLst>
          </p:cNvPr>
          <p:cNvSpPr txBox="1"/>
          <p:nvPr/>
        </p:nvSpPr>
        <p:spPr>
          <a:xfrm>
            <a:off x="126186" y="525956"/>
            <a:ext cx="36364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200" dirty="0">
                <a:latin typeface="Free Pen" pitchFamily="50" charset="0"/>
              </a:rPr>
              <a:t>Jacques Necker</a:t>
            </a:r>
          </a:p>
          <a:p>
            <a:r>
              <a:rPr lang="fr-FR" sz="1600" b="1" dirty="0"/>
              <a:t>Finanzminister Ludwigs XVI.</a:t>
            </a:r>
          </a:p>
          <a:p>
            <a:r>
              <a:rPr lang="fr-FR" sz="1600" dirty="0"/>
              <a:t>Erzähler</a:t>
            </a:r>
            <a:r>
              <a:rPr lang="fr-FR" dirty="0"/>
              <a:t> 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83D85A-9E1F-50F6-E572-D15D0CFFD37F}"/>
              </a:ext>
            </a:extLst>
          </p:cNvPr>
          <p:cNvSpPr txBox="1"/>
          <p:nvPr/>
        </p:nvSpPr>
        <p:spPr>
          <a:xfrm>
            <a:off x="154406" y="2417115"/>
            <a:ext cx="35066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dirty="0"/>
              <a:t>Wir schreiben das Jahr 1789. Ludwig XVI., seit 14 Jahren König Frankreichs, dessen Finanz-minister ich, Jacques Necker, bin, befindet sich in einer schwierigen Situation.</a:t>
            </a:r>
            <a:endParaRPr lang="de-DE" sz="14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4886B87-D180-E23B-1C6D-DDD43A67C678}"/>
              </a:ext>
            </a:extLst>
          </p:cNvPr>
          <p:cNvSpPr txBox="1"/>
          <p:nvPr/>
        </p:nvSpPr>
        <p:spPr>
          <a:xfrm>
            <a:off x="164023" y="5394285"/>
            <a:ext cx="64149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dirty="0"/>
              <a:t>Mein Herr, auch ich sehe keine andere Möglichkeit, als die Generalstände einzuberufen. Bei aller Macht, die Sie haben, die Steuern können wir nicht eigenmächtig erhöhen!  </a:t>
            </a:r>
            <a:endParaRPr lang="de-DE" sz="14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5CF8D03-897F-93BA-26A1-953BB976C0B4}"/>
              </a:ext>
            </a:extLst>
          </p:cNvPr>
          <p:cNvSpPr txBox="1"/>
          <p:nvPr/>
        </p:nvSpPr>
        <p:spPr>
          <a:xfrm>
            <a:off x="164022" y="3877410"/>
            <a:ext cx="346317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400" dirty="0"/>
              <a:t>Du bittest den König: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FC4922-5ACE-89AA-3B6F-93DE5E06A5CD}"/>
              </a:ext>
            </a:extLst>
          </p:cNvPr>
          <p:cNvSpPr txBox="1"/>
          <p:nvPr/>
        </p:nvSpPr>
        <p:spPr>
          <a:xfrm>
            <a:off x="164023" y="5052004"/>
            <a:ext cx="64149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/>
              <a:t>Du antwortest dem König:</a:t>
            </a:r>
            <a:endParaRPr lang="de-DE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099E4D7-A346-E5F2-2778-F6ADA64DE44E}"/>
              </a:ext>
            </a:extLst>
          </p:cNvPr>
          <p:cNvSpPr txBox="1"/>
          <p:nvPr/>
        </p:nvSpPr>
        <p:spPr>
          <a:xfrm>
            <a:off x="151409" y="6152065"/>
            <a:ext cx="642755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400" dirty="0"/>
              <a:t>Du bittest alle außer dem namenlosen Kleinbauern, nacheinander nach vorne in die Versammlung der Generalstände zu kommen:</a:t>
            </a:r>
            <a:endParaRPr lang="de-DE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6921096-27FC-2C23-51A2-4457549A88DD}"/>
              </a:ext>
            </a:extLst>
          </p:cNvPr>
          <p:cNvSpPr txBox="1"/>
          <p:nvPr/>
        </p:nvSpPr>
        <p:spPr>
          <a:xfrm>
            <a:off x="151410" y="4188914"/>
            <a:ext cx="6427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dirty="0"/>
              <a:t>Mein König, wie sehen Sie die aktuelle Situation? Können Sie mir Ihre Sicht der Dinge beschreiben? </a:t>
            </a:r>
            <a:endParaRPr lang="de-DE" sz="1400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7EA621-5D70-FF8D-B9E6-74C1329F055F}"/>
              </a:ext>
            </a:extLst>
          </p:cNvPr>
          <p:cNvSpPr txBox="1"/>
          <p:nvPr/>
        </p:nvSpPr>
        <p:spPr>
          <a:xfrm>
            <a:off x="154406" y="6723142"/>
            <a:ext cx="64275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dirty="0"/>
              <a:t>Erzbischof, Herzog, Robespierre, ich bitte Sie, zur Versammlung der Generalstände anzureisen. Schildern Sie uns doch bitte während Ihrer Anreise kurz die Gedanken, die Sie auf dem Weg nach Versailles haben. </a:t>
            </a:r>
            <a:endParaRPr lang="de-DE" sz="1400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313DD95-D3B2-8D9F-FF15-DAE91298D195}"/>
              </a:ext>
            </a:extLst>
          </p:cNvPr>
          <p:cNvSpPr txBox="1"/>
          <p:nvPr/>
        </p:nvSpPr>
        <p:spPr>
          <a:xfrm>
            <a:off x="164024" y="4751163"/>
            <a:ext cx="641494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/>
              <a:t>[König]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7C9470F-94CF-5FD2-6C53-74FE66FA5D3D}"/>
              </a:ext>
            </a:extLst>
          </p:cNvPr>
          <p:cNvSpPr txBox="1"/>
          <p:nvPr/>
        </p:nvSpPr>
        <p:spPr>
          <a:xfrm>
            <a:off x="164022" y="7719585"/>
            <a:ext cx="6414939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400" dirty="0"/>
              <a:t>[Erzbischof, Herzog und Robespierre]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C499CF9-5A07-E52E-E712-8B28F877E248}"/>
              </a:ext>
            </a:extLst>
          </p:cNvPr>
          <p:cNvSpPr txBox="1"/>
          <p:nvPr/>
        </p:nvSpPr>
        <p:spPr>
          <a:xfrm>
            <a:off x="126186" y="8376304"/>
            <a:ext cx="64527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dirty="0"/>
              <a:t>Meine Herren, ich begrüße Sie in Versailles zur Versammlung der Generalstände. Wie Sie wissen, sind wir zusammengekommen, um die Steuern zu erhöhen. Ich nehme an, Sie sind einverstanden?  </a:t>
            </a:r>
            <a:endParaRPr lang="de-DE" sz="1400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0FC9B01-5ABB-2162-6A0A-246036BF784F}"/>
              </a:ext>
            </a:extLst>
          </p:cNvPr>
          <p:cNvSpPr txBox="1"/>
          <p:nvPr/>
        </p:nvSpPr>
        <p:spPr>
          <a:xfrm>
            <a:off x="164022" y="8027362"/>
            <a:ext cx="6414939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400" dirty="0"/>
              <a:t>Wenn alle Platz genommen haben, eröffnest du die Versammlung:</a:t>
            </a:r>
            <a:endParaRPr lang="de-DE" sz="14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88EF2AE-ED94-5670-5B33-5830D2291E58}"/>
              </a:ext>
            </a:extLst>
          </p:cNvPr>
          <p:cNvSpPr txBox="1"/>
          <p:nvPr/>
        </p:nvSpPr>
        <p:spPr>
          <a:xfrm>
            <a:off x="154406" y="9145246"/>
            <a:ext cx="641493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400" dirty="0"/>
              <a:t>Du wartest auf die Reaktion &amp; lässt dann die Diskussion laufen.</a:t>
            </a:r>
          </a:p>
        </p:txBody>
      </p:sp>
    </p:spTree>
    <p:extLst>
      <p:ext uri="{BB962C8B-B14F-4D97-AF65-F5344CB8AC3E}">
        <p14:creationId xmlns:p14="http://schemas.microsoft.com/office/powerpoint/2010/main" val="181185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Bild, Kunst, Kleidung, Mythologie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40A98D9E-4E99-79B9-8EF3-C393BFC20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86" y="87302"/>
            <a:ext cx="2554563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48B1D99-B211-5C00-5132-1A43E2983234}"/>
              </a:ext>
            </a:extLst>
          </p:cNvPr>
          <p:cNvSpPr txBox="1"/>
          <p:nvPr/>
        </p:nvSpPr>
        <p:spPr>
          <a:xfrm>
            <a:off x="128251" y="1192246"/>
            <a:ext cx="40401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dirty="0">
                <a:latin typeface="Free Pen" pitchFamily="50" charset="0"/>
              </a:rPr>
              <a:t>Ludwig XVI. </a:t>
            </a:r>
          </a:p>
          <a:p>
            <a:r>
              <a:rPr lang="de-DE" sz="2400" b="1" dirty="0"/>
              <a:t>König von Frankreich</a:t>
            </a:r>
          </a:p>
        </p:txBody>
      </p:sp>
      <p:graphicFrame>
        <p:nvGraphicFramePr>
          <p:cNvPr id="22" name="Tabelle 22">
            <a:extLst>
              <a:ext uri="{FF2B5EF4-FFF2-40B4-BE49-F238E27FC236}">
                <a16:creationId xmlns:a16="http://schemas.microsoft.com/office/drawing/2014/main" id="{17CB84A1-4B8C-5E16-2BA2-B75CF8B50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491803"/>
              </p:ext>
            </p:extLst>
          </p:nvPr>
        </p:nvGraphicFramePr>
        <p:xfrm>
          <a:off x="131641" y="3841266"/>
          <a:ext cx="6594718" cy="565912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2376001">
                  <a:extLst>
                    <a:ext uri="{9D8B030D-6E8A-4147-A177-3AD203B41FA5}">
                      <a16:colId xmlns:a16="http://schemas.microsoft.com/office/drawing/2014/main" val="3300631035"/>
                    </a:ext>
                  </a:extLst>
                </a:gridCol>
                <a:gridCol w="4218717">
                  <a:extLst>
                    <a:ext uri="{9D8B030D-6E8A-4147-A177-3AD203B41FA5}">
                      <a16:colId xmlns:a16="http://schemas.microsoft.com/office/drawing/2014/main" val="192045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700" b="1" dirty="0">
                          <a:solidFill>
                            <a:schemeClr val="tx1"/>
                          </a:solidFill>
                        </a:rPr>
                        <a:t>Gegenwart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1789 n. Chr. (35 Jahre alt)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7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>
                          <a:solidFill>
                            <a:schemeClr val="tx1"/>
                          </a:solidFill>
                        </a:rPr>
                        <a:t>Lebens-bedingungen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Wohnhaft im Schloss Versailles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Keine persönlichen materiellen Sorgen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19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>
                          <a:solidFill>
                            <a:schemeClr val="tx1"/>
                          </a:solidFill>
                        </a:rPr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König seit 1774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Erbe von den Vorgängern: riesiger Schuldenberg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=&gt; braucht dringend Geld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01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>
                          <a:solidFill>
                            <a:schemeClr val="tx1"/>
                          </a:solidFill>
                        </a:rPr>
                        <a:t>Machtbefugnisse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700" b="1" dirty="0">
                          <a:solidFill>
                            <a:schemeClr val="tx1"/>
                          </a:solidFill>
                        </a:rPr>
                        <a:t>Absolutistischer Herrscher: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Regierungs- und Staatsoberhaupt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Oberster Gesetzgeber und Richter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Oberster Heerführer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ABER: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Braucht zur Erhebung neuer Steuern die Zustimmung der </a:t>
                      </a:r>
                      <a:r>
                        <a:rPr lang="de-DE" sz="1700" b="1" dirty="0">
                          <a:solidFill>
                            <a:schemeClr val="tx1"/>
                          </a:solidFill>
                        </a:rPr>
                        <a:t>Generalstände</a:t>
                      </a:r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 &amp; muss diese dafür einberufen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633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>
                          <a:solidFill>
                            <a:schemeClr val="tx1"/>
                          </a:solidFill>
                        </a:rPr>
                        <a:t>Standes-zugehörigkeit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de-DE" sz="1700" dirty="0">
                          <a:solidFill>
                            <a:schemeClr val="tx1"/>
                          </a:solidFill>
                        </a:rPr>
                        <a:t>Als König herrscht er über die komplette französische Bevölkerung (ca. 27,5 Mio. Personen)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188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39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enschliches Gesicht, Bild, Porträt, Kleidung enthält.&#10;&#10;Automatisch generierte Beschreibung">
            <a:extLst>
              <a:ext uri="{FF2B5EF4-FFF2-40B4-BE49-F238E27FC236}">
                <a16:creationId xmlns:a16="http://schemas.microsoft.com/office/drawing/2014/main" id="{C0775F70-5579-7A0B-DA4C-7FA731D3C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87" y="124454"/>
            <a:ext cx="3006785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23A0281-A44E-36AD-1E1A-6497BA9AB8BF}"/>
              </a:ext>
            </a:extLst>
          </p:cNvPr>
          <p:cNvSpPr txBox="1"/>
          <p:nvPr/>
        </p:nvSpPr>
        <p:spPr>
          <a:xfrm>
            <a:off x="143128" y="477904"/>
            <a:ext cx="35649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Free Pen" pitchFamily="50" charset="0"/>
              </a:rPr>
              <a:t>Étienne Charles </a:t>
            </a:r>
          </a:p>
          <a:p>
            <a:r>
              <a:rPr lang="fr-FR" sz="5400" dirty="0">
                <a:latin typeface="Free Pen" pitchFamily="50" charset="0"/>
              </a:rPr>
              <a:t>de Loménie de Brienne</a:t>
            </a:r>
          </a:p>
          <a:p>
            <a:r>
              <a:rPr lang="fr-FR" sz="2000" b="1" dirty="0"/>
              <a:t>Erzbischof von Toulouse</a:t>
            </a:r>
          </a:p>
        </p:txBody>
      </p:sp>
      <p:graphicFrame>
        <p:nvGraphicFramePr>
          <p:cNvPr id="8" name="Tabelle 22">
            <a:extLst>
              <a:ext uri="{FF2B5EF4-FFF2-40B4-BE49-F238E27FC236}">
                <a16:creationId xmlns:a16="http://schemas.microsoft.com/office/drawing/2014/main" id="{A854DFF3-EC0B-D784-8366-CDA20C71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72654"/>
              </p:ext>
            </p:extLst>
          </p:nvPr>
        </p:nvGraphicFramePr>
        <p:xfrm>
          <a:off x="143128" y="3990340"/>
          <a:ext cx="6571744" cy="5125720"/>
        </p:xfrm>
        <a:graphic>
          <a:graphicData uri="http://schemas.openxmlformats.org/drawingml/2006/table">
            <a:tbl>
              <a:tblPr bandRow="1">
                <a:tableStyleId>{18603FDC-E32A-4AB5-989C-0864C3EAD2B8}</a:tableStyleId>
              </a:tblPr>
              <a:tblGrid>
                <a:gridCol w="2367723">
                  <a:extLst>
                    <a:ext uri="{9D8B030D-6E8A-4147-A177-3AD203B41FA5}">
                      <a16:colId xmlns:a16="http://schemas.microsoft.com/office/drawing/2014/main" val="3300631035"/>
                    </a:ext>
                  </a:extLst>
                </a:gridCol>
                <a:gridCol w="4204021">
                  <a:extLst>
                    <a:ext uri="{9D8B030D-6E8A-4147-A177-3AD203B41FA5}">
                      <a16:colId xmlns:a16="http://schemas.microsoft.com/office/drawing/2014/main" val="192045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Gegenwart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1789 n. Chr. (62 Jahre alt)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7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Lebens-bedingungen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Sehr reich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Privilegien: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Muss fast keine Steuern zahlen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Kann von den Erträgen seines Grundbesitzes leben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19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Will keine Reformen, bei denen andere Stände mehr Macht erhalten würden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01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Standes-zugehörigkeit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1. Stand: Geistlichkeit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(neben ihm gehörten dazu ca. 140.000 Menschen, das war weniger als 1 % der Bevölkerung Frankreichs)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34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chemeClr val="tx1"/>
                          </a:solidFill>
                        </a:rPr>
                        <a:t>Rolle in den Generalständen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Vertritt seinen Stand als einer von 300 Abgeordneten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56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65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ild, Kleidung, Kunst, Bildende Kunst enthält.&#10;&#10;Automatisch generierte Beschreibung">
            <a:extLst>
              <a:ext uri="{FF2B5EF4-FFF2-40B4-BE49-F238E27FC236}">
                <a16:creationId xmlns:a16="http://schemas.microsoft.com/office/drawing/2014/main" id="{BBF4979B-CE2A-E8DB-A7E3-CC6460748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511" y="112143"/>
            <a:ext cx="2356792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3C3CF5B-C99F-22F0-1E3D-2E6C08B8049F}"/>
              </a:ext>
            </a:extLst>
          </p:cNvPr>
          <p:cNvSpPr txBox="1"/>
          <p:nvPr/>
        </p:nvSpPr>
        <p:spPr>
          <a:xfrm>
            <a:off x="113697" y="112143"/>
            <a:ext cx="414775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dirty="0">
                <a:latin typeface="Free Pen" pitchFamily="50" charset="0"/>
              </a:rPr>
              <a:t>Louis-Philippe II. Joseph de Bourbon, duc d’Orléans</a:t>
            </a:r>
          </a:p>
          <a:p>
            <a:r>
              <a:rPr lang="fr-FR" sz="2400" b="1" dirty="0"/>
              <a:t>Herzog von Chartres und von Nemours</a:t>
            </a:r>
            <a:endParaRPr lang="de-DE" sz="2400" b="1" dirty="0"/>
          </a:p>
        </p:txBody>
      </p:sp>
      <p:graphicFrame>
        <p:nvGraphicFramePr>
          <p:cNvPr id="6" name="Tabelle 22">
            <a:extLst>
              <a:ext uri="{FF2B5EF4-FFF2-40B4-BE49-F238E27FC236}">
                <a16:creationId xmlns:a16="http://schemas.microsoft.com/office/drawing/2014/main" id="{5E282C23-F5C4-0DC9-50F7-3407167B3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56448"/>
              </p:ext>
            </p:extLst>
          </p:nvPr>
        </p:nvGraphicFramePr>
        <p:xfrm>
          <a:off x="143128" y="3895449"/>
          <a:ext cx="6571744" cy="5400040"/>
        </p:xfrm>
        <a:graphic>
          <a:graphicData uri="http://schemas.openxmlformats.org/drawingml/2006/table">
            <a:tbl>
              <a:tblPr bandRow="1">
                <a:tableStyleId>{E269D01E-BC32-4049-B463-5C60D7B0CCD2}</a:tableStyleId>
              </a:tblPr>
              <a:tblGrid>
                <a:gridCol w="2367723">
                  <a:extLst>
                    <a:ext uri="{9D8B030D-6E8A-4147-A177-3AD203B41FA5}">
                      <a16:colId xmlns:a16="http://schemas.microsoft.com/office/drawing/2014/main" val="3300631035"/>
                    </a:ext>
                  </a:extLst>
                </a:gridCol>
                <a:gridCol w="4204021">
                  <a:extLst>
                    <a:ext uri="{9D8B030D-6E8A-4147-A177-3AD203B41FA5}">
                      <a16:colId xmlns:a16="http://schemas.microsoft.com/office/drawing/2014/main" val="192045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ysClr val="windowText" lastClr="000000"/>
                          </a:solidFill>
                        </a:rPr>
                        <a:t>Gegenwart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ysClr val="windowText" lastClr="000000"/>
                          </a:solidFill>
                        </a:rPr>
                        <a:t>1789 n. Chr. (42 Jahre alt)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7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ysClr val="windowText" lastClr="000000"/>
                          </a:solidFill>
                        </a:rPr>
                        <a:t>Lebens-bedingungen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ysClr val="windowText" lastClr="000000"/>
                          </a:solidFill>
                        </a:rPr>
                        <a:t>reich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ysClr val="windowText" lastClr="000000"/>
                          </a:solidFill>
                        </a:rPr>
                        <a:t>Privilegien: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ysClr val="windowText" lastClr="000000"/>
                          </a:solidFill>
                        </a:rPr>
                        <a:t>Kann am Königshof wohnen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ysClr val="windowText" lastClr="000000"/>
                          </a:solidFill>
                        </a:rPr>
                        <a:t>Muss fast keine Steuern zahlen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ysClr val="windowText" lastClr="000000"/>
                          </a:solidFill>
                        </a:rPr>
                        <a:t>Kann von den Erträgen seines Grundbesitzes leben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19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ysClr val="windowText" lastClr="000000"/>
                          </a:solidFill>
                        </a:rPr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ysClr val="windowText" lastClr="000000"/>
                          </a:solidFill>
                        </a:rPr>
                        <a:t>Will keine Reformen, bei denen andere Stände mehr Macht erhalten würden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01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ysClr val="windowText" lastClr="000000"/>
                          </a:solidFill>
                        </a:rPr>
                        <a:t>Standes-zugehörigkeit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b="1" dirty="0">
                          <a:solidFill>
                            <a:sysClr val="windowText" lastClr="000000"/>
                          </a:solidFill>
                        </a:rPr>
                        <a:t>2. Stand: Adelige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dirty="0">
                          <a:solidFill>
                            <a:sysClr val="windowText" lastClr="000000"/>
                          </a:solidFill>
                        </a:rPr>
                        <a:t>(neben ihm gehörten dazu ca. 400.000 Menschen, das waren ca. 1,5 % der Bevölkerung Frankreichs)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34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>
                          <a:solidFill>
                            <a:sysClr val="windowText" lastClr="000000"/>
                          </a:solidFill>
                        </a:rPr>
                        <a:t>Rolle in den Generalständen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dirty="0">
                          <a:solidFill>
                            <a:sysClr val="windowText" lastClr="000000"/>
                          </a:solidFill>
                        </a:rPr>
                        <a:t>Vertritt seinen Stand als einer von 300 Abgeordneten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753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50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orträt, Menschliches Gesicht, Bild, Kunst enthält.&#10;&#10;Automatisch generierte Beschreibung">
            <a:extLst>
              <a:ext uri="{FF2B5EF4-FFF2-40B4-BE49-F238E27FC236}">
                <a16:creationId xmlns:a16="http://schemas.microsoft.com/office/drawing/2014/main" id="{0D51B58C-1B78-7D92-F342-03B5002D7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02" y="127035"/>
            <a:ext cx="2911848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12DBD63-6264-E7C4-78C0-F5994CC9D456}"/>
              </a:ext>
            </a:extLst>
          </p:cNvPr>
          <p:cNvSpPr txBox="1"/>
          <p:nvPr/>
        </p:nvSpPr>
        <p:spPr>
          <a:xfrm>
            <a:off x="124650" y="680540"/>
            <a:ext cx="363646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600" dirty="0">
                <a:latin typeface="Free Pen" pitchFamily="50" charset="0"/>
              </a:rPr>
              <a:t>Maximilien de Robespierre</a:t>
            </a:r>
          </a:p>
          <a:p>
            <a:r>
              <a:rPr lang="fr-FR" sz="2400" b="1" dirty="0"/>
              <a:t>Anwalt aus Arras</a:t>
            </a:r>
            <a:endParaRPr lang="de-DE" sz="2400" b="1" dirty="0"/>
          </a:p>
        </p:txBody>
      </p:sp>
      <p:graphicFrame>
        <p:nvGraphicFramePr>
          <p:cNvPr id="5" name="Tabelle 22">
            <a:extLst>
              <a:ext uri="{FF2B5EF4-FFF2-40B4-BE49-F238E27FC236}">
                <a16:creationId xmlns:a16="http://schemas.microsoft.com/office/drawing/2014/main" id="{EC025F0E-9CBE-4258-D6C3-E587639B0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44015"/>
              </p:ext>
            </p:extLst>
          </p:nvPr>
        </p:nvGraphicFramePr>
        <p:xfrm>
          <a:off x="143128" y="3895449"/>
          <a:ext cx="6571744" cy="5613400"/>
        </p:xfrm>
        <a:graphic>
          <a:graphicData uri="http://schemas.openxmlformats.org/drawingml/2006/table">
            <a:tbl>
              <a:tblPr bandRow="1">
                <a:tableStyleId>{327F97BB-C833-4FB7-BDE5-3F7075034690}</a:tableStyleId>
              </a:tblPr>
              <a:tblGrid>
                <a:gridCol w="2367723">
                  <a:extLst>
                    <a:ext uri="{9D8B030D-6E8A-4147-A177-3AD203B41FA5}">
                      <a16:colId xmlns:a16="http://schemas.microsoft.com/office/drawing/2014/main" val="3300631035"/>
                    </a:ext>
                  </a:extLst>
                </a:gridCol>
                <a:gridCol w="4204021">
                  <a:extLst>
                    <a:ext uri="{9D8B030D-6E8A-4147-A177-3AD203B41FA5}">
                      <a16:colId xmlns:a16="http://schemas.microsoft.com/office/drawing/2014/main" val="192045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Gegenwart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1789 n. Chr. (31 Jahre alt)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7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Lebensbedingungen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Als Anwalt durchaus wohlhabend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Keine Privilegien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Muss mit seinem Stand fast alle Steuern an den König komplett allein zahlen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19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Hat von den Ideen der Aufklärer gehört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Fordert nun Mitbestimmung in der Politik und Gleichberechtigung mit Adel und Klerus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Während die Preise seit 1726 um 62 % gestiegen sind, sind die Löhne nur um 22 % gestiegen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01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Standeszugehörigkeit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3. Stand: von Großhändlern bis zu Bauern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(neben ihm gehörten dazu ca. 23 Mio. Menschen, das waren ca. 85 % der Bevölkerung Frankreichs)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34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Rolle in den Generalständen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Vertritt seinen Stand als einer von 300 Abgeordneten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184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44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99DE332-A322-F10D-DF1C-D7CB95D1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069" y="141086"/>
            <a:ext cx="2690803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Tabelle 22">
            <a:extLst>
              <a:ext uri="{FF2B5EF4-FFF2-40B4-BE49-F238E27FC236}">
                <a16:creationId xmlns:a16="http://schemas.microsoft.com/office/drawing/2014/main" id="{F1A69936-8CAA-6155-17F1-F27BC679D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202915"/>
              </p:ext>
            </p:extLst>
          </p:nvPr>
        </p:nvGraphicFramePr>
        <p:xfrm>
          <a:off x="143128" y="3895449"/>
          <a:ext cx="6571744" cy="5857240"/>
        </p:xfrm>
        <a:graphic>
          <a:graphicData uri="http://schemas.openxmlformats.org/drawingml/2006/table">
            <a:tbl>
              <a:tblPr bandRow="1">
                <a:tableStyleId>{638B1855-1B75-4FBE-930C-398BA8C253C6}</a:tableStyleId>
              </a:tblPr>
              <a:tblGrid>
                <a:gridCol w="1771936">
                  <a:extLst>
                    <a:ext uri="{9D8B030D-6E8A-4147-A177-3AD203B41FA5}">
                      <a16:colId xmlns:a16="http://schemas.microsoft.com/office/drawing/2014/main" val="3300631035"/>
                    </a:ext>
                  </a:extLst>
                </a:gridCol>
                <a:gridCol w="4799808">
                  <a:extLst>
                    <a:ext uri="{9D8B030D-6E8A-4147-A177-3AD203B41FA5}">
                      <a16:colId xmlns:a16="http://schemas.microsoft.com/office/drawing/2014/main" val="192045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Gegenwart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1789 n. Chr. (40 Jahre alt)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07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Lebens-bedingungen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arm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Muss mit seinem Stand fast alle Steuern an den König komplett allein zahlen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197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Während die Preise seit 1726 um 62 % gestiegen sind, sind die Löhne nur um 22 % gestiegen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Muss an bis zu zwei Tagen pro Woche unbezahlten Dienst auf dem Land seines Grundherren, eines Großbauern, verrichten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Dieser bestimmt die Preise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Kann Nahrung und Kleidung für seine Familie kaum noch zahlen, einige Bekannte sind schon an Hunger gestorben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014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Standes-zugehörigkeit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3. Stand: von Großhändlern bis zu Bauern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(neben ihm gehörten dazu ca. 23 Mio. Menschen, das waren ca. 85 % der Bevölkerung Frankreichs)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34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ysClr val="windowText" lastClr="000000"/>
                          </a:solidFill>
                        </a:rPr>
                        <a:t>Rolle in den General-ständen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ysClr val="windowText" lastClr="000000"/>
                          </a:solidFill>
                        </a:rPr>
                        <a:t>Seinen Stand vertreten bisher nur Juristen, Ärzte, Beamte und Großbauern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18498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79733CDE-7459-A8FD-EF03-144AA3F3794C}"/>
              </a:ext>
            </a:extLst>
          </p:cNvPr>
          <p:cNvSpPr txBox="1"/>
          <p:nvPr/>
        </p:nvSpPr>
        <p:spPr>
          <a:xfrm>
            <a:off x="143128" y="602258"/>
            <a:ext cx="36364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0" dirty="0">
                <a:latin typeface="Free Pen" pitchFamily="50" charset="0"/>
              </a:rPr>
              <a:t>Ein namenloser Kleinbauer</a:t>
            </a:r>
          </a:p>
          <a:p>
            <a:r>
              <a:rPr lang="fr-FR" b="1" dirty="0"/>
              <a:t>Dessen Familie seit Generationen das Land um Schloss Versailles bewirtschaftet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7190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5F329C3-2DCB-7331-71DF-787D5823DF5F}"/>
              </a:ext>
            </a:extLst>
          </p:cNvPr>
          <p:cNvSpPr/>
          <p:nvPr/>
        </p:nvSpPr>
        <p:spPr>
          <a:xfrm>
            <a:off x="34508" y="34508"/>
            <a:ext cx="6780362" cy="4804912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6000" dirty="0">
                <a:solidFill>
                  <a:schemeClr val="tx1"/>
                </a:solidFill>
                <a:latin typeface="Free Pen" pitchFamily="50" charset="0"/>
              </a:rPr>
              <a:t>Aktionskarte Ludwig XVI.</a:t>
            </a:r>
          </a:p>
          <a:p>
            <a:pPr algn="ctr"/>
            <a:r>
              <a:rPr lang="de-DE" dirty="0"/>
              <a:t>Wenn die drei Vertreter der Stände ihre Meinung zur Steuererhöhung gesagt haben, bietest du Folgendes an:</a:t>
            </a:r>
          </a:p>
          <a:p>
            <a:pPr algn="ctr"/>
            <a:endParaRPr lang="de-DE" dirty="0"/>
          </a:p>
          <a:p>
            <a:pPr algn="ctr"/>
            <a:r>
              <a:rPr lang="de-DE" b="1" dirty="0"/>
              <a:t>„Nun gut, der dritte Stand darf die Anzahl seiner Mitglieder auf 600 erhöhen, während die Anzahl des 1. und 2. Standes gleich bleibt.</a:t>
            </a:r>
          </a:p>
          <a:p>
            <a:pPr algn="ctr"/>
            <a:r>
              <a:rPr lang="de-DE" b="1" dirty="0"/>
              <a:t>Der Abstimmungsmodus aber bleibt unverändert: Jeder Stand hat eine Stimme.“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400D6A-7550-9B60-8FE2-2A30501BAC33}"/>
              </a:ext>
            </a:extLst>
          </p:cNvPr>
          <p:cNvSpPr/>
          <p:nvPr/>
        </p:nvSpPr>
        <p:spPr>
          <a:xfrm>
            <a:off x="34508" y="5057955"/>
            <a:ext cx="6778800" cy="4806000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6000" dirty="0">
                <a:solidFill>
                  <a:schemeClr val="tx1"/>
                </a:solidFill>
                <a:latin typeface="Free Pen" pitchFamily="50" charset="0"/>
              </a:rPr>
              <a:t>Aktionskarte Namenloser Kleinbauer</a:t>
            </a:r>
          </a:p>
          <a:p>
            <a:pPr algn="ctr"/>
            <a:endParaRPr lang="de-DE" b="1" dirty="0">
              <a:solidFill>
                <a:schemeClr val="dk1"/>
              </a:solidFill>
            </a:endParaRPr>
          </a:p>
          <a:p>
            <a:pPr algn="ctr"/>
            <a:r>
              <a:rPr lang="de-DE" dirty="0">
                <a:solidFill>
                  <a:schemeClr val="dk1"/>
                </a:solidFill>
              </a:rPr>
              <a:t>Wenn Ludwig XVI. die Anzahl der Versammlungsmitglieder für den dritten Stand verdoppelt, wirst du Mitglied der Generalstände. Du nimmst dir schnell einen Stuhl und setzt dich selbstbewusst dazu. </a:t>
            </a:r>
          </a:p>
          <a:p>
            <a:pPr algn="ctr"/>
            <a:endParaRPr lang="de-DE" dirty="0">
              <a:solidFill>
                <a:schemeClr val="dk1"/>
              </a:solidFill>
            </a:endParaRPr>
          </a:p>
          <a:p>
            <a:pPr algn="ctr"/>
            <a:r>
              <a:rPr lang="de-DE" dirty="0">
                <a:solidFill>
                  <a:schemeClr val="dk1"/>
                </a:solidFill>
              </a:rPr>
              <a:t>Sorge vehement dafür, dass die anderen, die noch nichts über deine Situation wissen, erfahren, wie es dir geht. </a:t>
            </a:r>
          </a:p>
          <a:p>
            <a:pPr algn="ctr"/>
            <a:endParaRPr lang="de-DE" dirty="0"/>
          </a:p>
          <a:p>
            <a:pPr algn="ctr"/>
            <a:endParaRPr lang="de-DE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0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A00DE-82EB-AEB7-D9E0-2536BFDA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242734"/>
            <a:ext cx="5915025" cy="1914702"/>
          </a:xfrm>
        </p:spPr>
        <p:txBody>
          <a:bodyPr>
            <a:normAutofit/>
          </a:bodyPr>
          <a:lstStyle/>
          <a:p>
            <a:pPr algn="ctr" defTabSz="457200"/>
            <a:r>
              <a:rPr lang="de-DE" sz="6000" dirty="0">
                <a:latin typeface="Free Pen" pitchFamily="50" charset="0"/>
                <a:ea typeface="+mn-ea"/>
                <a:cs typeface="+mn-cs"/>
              </a:rPr>
              <a:t>Bildquellen- und </a:t>
            </a:r>
            <a:r>
              <a:rPr lang="de-DE" sz="6000" dirty="0" err="1">
                <a:latin typeface="Free Pen" pitchFamily="50" charset="0"/>
                <a:ea typeface="+mn-ea"/>
                <a:cs typeface="+mn-cs"/>
              </a:rPr>
              <a:t>Fontnachweis</a:t>
            </a:r>
            <a:endParaRPr lang="de-DE" sz="6000" dirty="0">
              <a:latin typeface="Free Pen" pitchFamily="50" charset="0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835F3-5460-7B41-7141-52A2B666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6" y="1653603"/>
            <a:ext cx="5915025" cy="724885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/>
              <a:t>Fonts:</a:t>
            </a:r>
          </a:p>
          <a:p>
            <a:pPr>
              <a:lnSpc>
                <a:spcPct val="120000"/>
              </a:lnSpc>
            </a:pPr>
            <a:r>
              <a:rPr lang="de-DE" dirty="0"/>
              <a:t>Bookman Old Style (Windows)</a:t>
            </a:r>
          </a:p>
          <a:p>
            <a:pPr>
              <a:lnSpc>
                <a:spcPct val="120000"/>
              </a:lnSpc>
            </a:pPr>
            <a:r>
              <a:rPr lang="de-DE" dirty="0"/>
              <a:t>Free Pen (</a:t>
            </a:r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dafont</a:t>
            </a:r>
            <a:r>
              <a:rPr lang="de-DE" dirty="0"/>
              <a:t>)</a:t>
            </a:r>
          </a:p>
          <a:p>
            <a:pPr lvl="1">
              <a:lnSpc>
                <a:spcPct val="120000"/>
              </a:lnSpc>
            </a:pPr>
            <a:endParaRPr lang="de-DE" dirty="0"/>
          </a:p>
          <a:p>
            <a:pPr marL="0" indent="0">
              <a:lnSpc>
                <a:spcPct val="120000"/>
              </a:lnSpc>
              <a:buNone/>
            </a:pPr>
            <a:r>
              <a:rPr lang="de-DE" dirty="0"/>
              <a:t>Bildquellen:</a:t>
            </a:r>
          </a:p>
          <a:p>
            <a:pPr>
              <a:lnSpc>
                <a:spcPct val="120000"/>
              </a:lnSpc>
            </a:pPr>
            <a:r>
              <a:rPr lang="de-DE" dirty="0"/>
              <a:t>Jacques Necker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Porträt von Joseph </a:t>
            </a:r>
            <a:r>
              <a:rPr lang="de-DE" dirty="0" err="1"/>
              <a:t>Siffred</a:t>
            </a:r>
            <a:r>
              <a:rPr lang="de-DE" dirty="0"/>
              <a:t> </a:t>
            </a:r>
            <a:r>
              <a:rPr lang="de-DE" dirty="0" err="1"/>
              <a:t>Duplessis</a:t>
            </a:r>
            <a:r>
              <a:rPr lang="de-DE" dirty="0"/>
              <a:t> um 1781, gemeinfrei, </a:t>
            </a:r>
            <a:r>
              <a:rPr lang="de-D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Ludwig XVI.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Gemälde von </a:t>
            </a:r>
            <a:r>
              <a:rPr lang="de-DE" dirty="0" err="1"/>
              <a:t>von</a:t>
            </a:r>
            <a:r>
              <a:rPr lang="de-DE" dirty="0"/>
              <a:t> Antoine-François </a:t>
            </a:r>
            <a:r>
              <a:rPr lang="de-DE" dirty="0" err="1"/>
              <a:t>Callet</a:t>
            </a:r>
            <a:r>
              <a:rPr lang="de-DE" dirty="0"/>
              <a:t> (1779), gemeinfrei, </a:t>
            </a:r>
            <a:r>
              <a:rPr lang="de-D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Erzbischof </a:t>
            </a:r>
            <a:r>
              <a:rPr lang="fr-FR" dirty="0"/>
              <a:t>Étienne Charles de Loménie de Brienne</a:t>
            </a:r>
            <a:endParaRPr lang="de-DE" dirty="0"/>
          </a:p>
          <a:p>
            <a:pPr lvl="1">
              <a:lnSpc>
                <a:spcPct val="120000"/>
              </a:lnSpc>
            </a:pPr>
            <a:r>
              <a:rPr lang="de-DE" dirty="0"/>
              <a:t>Ölgemälde von Jean-Baptiste </a:t>
            </a:r>
            <a:r>
              <a:rPr lang="de-DE" dirty="0" err="1"/>
              <a:t>Despax</a:t>
            </a:r>
            <a:r>
              <a:rPr lang="de-DE" dirty="0"/>
              <a:t> um 1770, gemeinfrei, </a:t>
            </a:r>
            <a:r>
              <a:rPr lang="de-DE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Herzog </a:t>
            </a:r>
            <a:r>
              <a:rPr lang="fr-FR" dirty="0"/>
              <a:t>Louis-Philippe II. Joseph de Bourbon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Portrait von Antoine-François </a:t>
            </a:r>
            <a:r>
              <a:rPr lang="de-DE" dirty="0" err="1"/>
              <a:t>Callet</a:t>
            </a:r>
            <a:r>
              <a:rPr lang="de-DE" dirty="0"/>
              <a:t> um 1761-1800, gemeinfrei, </a:t>
            </a:r>
            <a:r>
              <a:rPr lang="de-DE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Robespierre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Anonymes Porträt um 1793, CC0, </a:t>
            </a:r>
            <a:r>
              <a:rPr lang="de-DE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Namenloser Kleinbauer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Stich um 1700, wohl von Caspar Luyken, Gemeinfrei, </a:t>
            </a:r>
            <a:r>
              <a:rPr lang="de-DE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Wikimedia Commons</a:t>
            </a:r>
            <a:endParaRPr lang="de-DE" dirty="0"/>
          </a:p>
          <a:p>
            <a:pPr>
              <a:lnSpc>
                <a:spcPct val="120000"/>
              </a:lnSpc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4540906-AD88-85E2-E574-7CB32EA2320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571164"/>
            <a:ext cx="6858000" cy="3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Kristina Wahl | CC-BY-SA 4.0 |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diefraumitdemdromedar.de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| 2023</a:t>
            </a:r>
          </a:p>
        </p:txBody>
      </p:sp>
    </p:spTree>
    <p:extLst>
      <p:ext uri="{BB962C8B-B14F-4D97-AF65-F5344CB8AC3E}">
        <p14:creationId xmlns:p14="http://schemas.microsoft.com/office/powerpoint/2010/main" val="188827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Louis Quatorze">
      <a:majorFont>
        <a:latin typeface="Cochocib Script Latin Pro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1120</Words>
  <Application>Microsoft Office PowerPoint</Application>
  <PresentationFormat>A4-Papier (210 x 297 mm)</PresentationFormat>
  <Paragraphs>152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Cochocib Script Latin Pro</vt:lpstr>
      <vt:lpstr>Free Pen</vt:lpstr>
      <vt:lpstr>Georgia</vt:lpstr>
      <vt:lpstr>Office</vt:lpstr>
      <vt:lpstr>L‘état, c‘est ... en faillite! Rollenspiel zur Einberufung der Generalstände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Bildquellen- und Fontnachweis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Kristina Wahl</dc:creator>
  <cp:lastModifiedBy>Kristina Wahl</cp:lastModifiedBy>
  <cp:revision>2</cp:revision>
  <dcterms:created xsi:type="dcterms:W3CDTF">2023-09-29T16:11:09Z</dcterms:created>
  <dcterms:modified xsi:type="dcterms:W3CDTF">2023-09-30T16:23:35Z</dcterms:modified>
</cp:coreProperties>
</file>