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DD9B1-EC71-48D7-B91F-E1CA5B7B57D0}" v="5" dt="2023-08-09T11:32:30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99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08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20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18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2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4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95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35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21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2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33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0157-F1B1-473B-8FC2-3F82E3B4A148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E634-A1E0-4C14-B192-55706CABA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7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9C0B2E4-DE32-0475-9B79-045986CB319F}"/>
              </a:ext>
            </a:extLst>
          </p:cNvPr>
          <p:cNvSpPr txBox="1"/>
          <p:nvPr/>
        </p:nvSpPr>
        <p:spPr>
          <a:xfrm>
            <a:off x="221585" y="1161553"/>
            <a:ext cx="2983832" cy="1949116"/>
          </a:xfrm>
          <a:custGeom>
            <a:avLst/>
            <a:gdLst>
              <a:gd name="connsiteX0" fmla="*/ 0 w 2983832"/>
              <a:gd name="connsiteY0" fmla="*/ 0 h 1949116"/>
              <a:gd name="connsiteX1" fmla="*/ 507251 w 2983832"/>
              <a:gd name="connsiteY1" fmla="*/ 0 h 1949116"/>
              <a:gd name="connsiteX2" fmla="*/ 1014503 w 2983832"/>
              <a:gd name="connsiteY2" fmla="*/ 0 h 1949116"/>
              <a:gd name="connsiteX3" fmla="*/ 1581431 w 2983832"/>
              <a:gd name="connsiteY3" fmla="*/ 0 h 1949116"/>
              <a:gd name="connsiteX4" fmla="*/ 2148359 w 2983832"/>
              <a:gd name="connsiteY4" fmla="*/ 0 h 1949116"/>
              <a:gd name="connsiteX5" fmla="*/ 2983832 w 2983832"/>
              <a:gd name="connsiteY5" fmla="*/ 0 h 1949116"/>
              <a:gd name="connsiteX6" fmla="*/ 2983832 w 2983832"/>
              <a:gd name="connsiteY6" fmla="*/ 688688 h 1949116"/>
              <a:gd name="connsiteX7" fmla="*/ 2983832 w 2983832"/>
              <a:gd name="connsiteY7" fmla="*/ 1338393 h 1949116"/>
              <a:gd name="connsiteX8" fmla="*/ 2983832 w 2983832"/>
              <a:gd name="connsiteY8" fmla="*/ 1949116 h 1949116"/>
              <a:gd name="connsiteX9" fmla="*/ 2357227 w 2983832"/>
              <a:gd name="connsiteY9" fmla="*/ 1949116 h 1949116"/>
              <a:gd name="connsiteX10" fmla="*/ 1760461 w 2983832"/>
              <a:gd name="connsiteY10" fmla="*/ 1949116 h 1949116"/>
              <a:gd name="connsiteX11" fmla="*/ 1104018 w 2983832"/>
              <a:gd name="connsiteY11" fmla="*/ 1949116 h 1949116"/>
              <a:gd name="connsiteX12" fmla="*/ 0 w 2983832"/>
              <a:gd name="connsiteY12" fmla="*/ 1949116 h 1949116"/>
              <a:gd name="connsiteX13" fmla="*/ 0 w 2983832"/>
              <a:gd name="connsiteY13" fmla="*/ 1318902 h 1949116"/>
              <a:gd name="connsiteX14" fmla="*/ 0 w 2983832"/>
              <a:gd name="connsiteY14" fmla="*/ 708179 h 1949116"/>
              <a:gd name="connsiteX15" fmla="*/ 0 w 2983832"/>
              <a:gd name="connsiteY15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3832" h="1949116" extrusionOk="0">
                <a:moveTo>
                  <a:pt x="0" y="0"/>
                </a:moveTo>
                <a:cubicBezTo>
                  <a:pt x="143628" y="-17974"/>
                  <a:pt x="305189" y="12289"/>
                  <a:pt x="507251" y="0"/>
                </a:cubicBezTo>
                <a:cubicBezTo>
                  <a:pt x="709313" y="-12289"/>
                  <a:pt x="842741" y="20318"/>
                  <a:pt x="1014503" y="0"/>
                </a:cubicBezTo>
                <a:cubicBezTo>
                  <a:pt x="1186265" y="-20318"/>
                  <a:pt x="1402429" y="20903"/>
                  <a:pt x="1581431" y="0"/>
                </a:cubicBezTo>
                <a:cubicBezTo>
                  <a:pt x="1760433" y="-20903"/>
                  <a:pt x="1973948" y="25697"/>
                  <a:pt x="2148359" y="0"/>
                </a:cubicBezTo>
                <a:cubicBezTo>
                  <a:pt x="2322770" y="-25697"/>
                  <a:pt x="2618784" y="30313"/>
                  <a:pt x="2983832" y="0"/>
                </a:cubicBezTo>
                <a:cubicBezTo>
                  <a:pt x="3006399" y="237574"/>
                  <a:pt x="3012831" y="475508"/>
                  <a:pt x="2983832" y="688688"/>
                </a:cubicBezTo>
                <a:cubicBezTo>
                  <a:pt x="2954833" y="901868"/>
                  <a:pt x="2966097" y="1201178"/>
                  <a:pt x="2983832" y="1338393"/>
                </a:cubicBezTo>
                <a:cubicBezTo>
                  <a:pt x="3001567" y="1475609"/>
                  <a:pt x="2977471" y="1666413"/>
                  <a:pt x="2983832" y="1949116"/>
                </a:cubicBezTo>
                <a:cubicBezTo>
                  <a:pt x="2758632" y="1939361"/>
                  <a:pt x="2631118" y="1947138"/>
                  <a:pt x="2357227" y="1949116"/>
                </a:cubicBezTo>
                <a:cubicBezTo>
                  <a:pt x="2083337" y="1951094"/>
                  <a:pt x="2020703" y="1963491"/>
                  <a:pt x="1760461" y="1949116"/>
                </a:cubicBezTo>
                <a:cubicBezTo>
                  <a:pt x="1500219" y="1934741"/>
                  <a:pt x="1355130" y="1930402"/>
                  <a:pt x="1104018" y="1949116"/>
                </a:cubicBezTo>
                <a:cubicBezTo>
                  <a:pt x="852906" y="1967830"/>
                  <a:pt x="286588" y="1952184"/>
                  <a:pt x="0" y="1949116"/>
                </a:cubicBezTo>
                <a:cubicBezTo>
                  <a:pt x="9607" y="1682479"/>
                  <a:pt x="25045" y="1466240"/>
                  <a:pt x="0" y="1318902"/>
                </a:cubicBezTo>
                <a:cubicBezTo>
                  <a:pt x="-25045" y="1171564"/>
                  <a:pt x="5668" y="997830"/>
                  <a:pt x="0" y="708179"/>
                </a:cubicBezTo>
                <a:cubicBezTo>
                  <a:pt x="-5668" y="418528"/>
                  <a:pt x="-12947" y="1523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23403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6F6A57-EC1C-7AD1-8372-AAB574FA781D}"/>
              </a:ext>
            </a:extLst>
          </p:cNvPr>
          <p:cNvSpPr txBox="1"/>
          <p:nvPr/>
        </p:nvSpPr>
        <p:spPr>
          <a:xfrm>
            <a:off x="221585" y="1161553"/>
            <a:ext cx="298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Mission #1 | 1. Koalitionskrieg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F519D1-DF98-3F13-7EC4-8AA007EED961}"/>
              </a:ext>
            </a:extLst>
          </p:cNvPr>
          <p:cNvSpPr txBox="1"/>
          <p:nvPr/>
        </p:nvSpPr>
        <p:spPr>
          <a:xfrm>
            <a:off x="336883" y="-23171"/>
            <a:ext cx="922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Desyrel" panose="02000603050000020003" pitchFamily="2" charset="0"/>
                <a:ea typeface="123Marker" panose="02000603000000000000" pitchFamily="2" charset="0"/>
              </a:rPr>
              <a:t>Storyboard: Napoleon – Total War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B459076-B807-966D-E4A8-52DD9C973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33558"/>
              </p:ext>
            </p:extLst>
          </p:nvPr>
        </p:nvGraphicFramePr>
        <p:xfrm>
          <a:off x="221583" y="3109366"/>
          <a:ext cx="298383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3832">
                  <a:extLst>
                    <a:ext uri="{9D8B030D-6E8A-4147-A177-3AD203B41FA5}">
                      <a16:colId xmlns:a16="http://schemas.microsoft.com/office/drawing/2014/main" val="28482674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60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049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37968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31908119-F572-91D0-A009-E94E5B5DCA06}"/>
              </a:ext>
            </a:extLst>
          </p:cNvPr>
          <p:cNvSpPr txBox="1"/>
          <p:nvPr/>
        </p:nvSpPr>
        <p:spPr>
          <a:xfrm>
            <a:off x="221583" y="4014411"/>
            <a:ext cx="2983832" cy="1949116"/>
          </a:xfrm>
          <a:custGeom>
            <a:avLst/>
            <a:gdLst>
              <a:gd name="connsiteX0" fmla="*/ 0 w 2983832"/>
              <a:gd name="connsiteY0" fmla="*/ 0 h 1949116"/>
              <a:gd name="connsiteX1" fmla="*/ 507251 w 2983832"/>
              <a:gd name="connsiteY1" fmla="*/ 0 h 1949116"/>
              <a:gd name="connsiteX2" fmla="*/ 1014503 w 2983832"/>
              <a:gd name="connsiteY2" fmla="*/ 0 h 1949116"/>
              <a:gd name="connsiteX3" fmla="*/ 1581431 w 2983832"/>
              <a:gd name="connsiteY3" fmla="*/ 0 h 1949116"/>
              <a:gd name="connsiteX4" fmla="*/ 2148359 w 2983832"/>
              <a:gd name="connsiteY4" fmla="*/ 0 h 1949116"/>
              <a:gd name="connsiteX5" fmla="*/ 2983832 w 2983832"/>
              <a:gd name="connsiteY5" fmla="*/ 0 h 1949116"/>
              <a:gd name="connsiteX6" fmla="*/ 2983832 w 2983832"/>
              <a:gd name="connsiteY6" fmla="*/ 688688 h 1949116"/>
              <a:gd name="connsiteX7" fmla="*/ 2983832 w 2983832"/>
              <a:gd name="connsiteY7" fmla="*/ 1338393 h 1949116"/>
              <a:gd name="connsiteX8" fmla="*/ 2983832 w 2983832"/>
              <a:gd name="connsiteY8" fmla="*/ 1949116 h 1949116"/>
              <a:gd name="connsiteX9" fmla="*/ 2357227 w 2983832"/>
              <a:gd name="connsiteY9" fmla="*/ 1949116 h 1949116"/>
              <a:gd name="connsiteX10" fmla="*/ 1760461 w 2983832"/>
              <a:gd name="connsiteY10" fmla="*/ 1949116 h 1949116"/>
              <a:gd name="connsiteX11" fmla="*/ 1104018 w 2983832"/>
              <a:gd name="connsiteY11" fmla="*/ 1949116 h 1949116"/>
              <a:gd name="connsiteX12" fmla="*/ 0 w 2983832"/>
              <a:gd name="connsiteY12" fmla="*/ 1949116 h 1949116"/>
              <a:gd name="connsiteX13" fmla="*/ 0 w 2983832"/>
              <a:gd name="connsiteY13" fmla="*/ 1318902 h 1949116"/>
              <a:gd name="connsiteX14" fmla="*/ 0 w 2983832"/>
              <a:gd name="connsiteY14" fmla="*/ 708179 h 1949116"/>
              <a:gd name="connsiteX15" fmla="*/ 0 w 2983832"/>
              <a:gd name="connsiteY15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3832" h="1949116" extrusionOk="0">
                <a:moveTo>
                  <a:pt x="0" y="0"/>
                </a:moveTo>
                <a:cubicBezTo>
                  <a:pt x="143628" y="-17974"/>
                  <a:pt x="305189" y="12289"/>
                  <a:pt x="507251" y="0"/>
                </a:cubicBezTo>
                <a:cubicBezTo>
                  <a:pt x="709313" y="-12289"/>
                  <a:pt x="842741" y="20318"/>
                  <a:pt x="1014503" y="0"/>
                </a:cubicBezTo>
                <a:cubicBezTo>
                  <a:pt x="1186265" y="-20318"/>
                  <a:pt x="1402429" y="20903"/>
                  <a:pt x="1581431" y="0"/>
                </a:cubicBezTo>
                <a:cubicBezTo>
                  <a:pt x="1760433" y="-20903"/>
                  <a:pt x="1973948" y="25697"/>
                  <a:pt x="2148359" y="0"/>
                </a:cubicBezTo>
                <a:cubicBezTo>
                  <a:pt x="2322770" y="-25697"/>
                  <a:pt x="2618784" y="30313"/>
                  <a:pt x="2983832" y="0"/>
                </a:cubicBezTo>
                <a:cubicBezTo>
                  <a:pt x="3006399" y="237574"/>
                  <a:pt x="3012831" y="475508"/>
                  <a:pt x="2983832" y="688688"/>
                </a:cubicBezTo>
                <a:cubicBezTo>
                  <a:pt x="2954833" y="901868"/>
                  <a:pt x="2966097" y="1201178"/>
                  <a:pt x="2983832" y="1338393"/>
                </a:cubicBezTo>
                <a:cubicBezTo>
                  <a:pt x="3001567" y="1475609"/>
                  <a:pt x="2977471" y="1666413"/>
                  <a:pt x="2983832" y="1949116"/>
                </a:cubicBezTo>
                <a:cubicBezTo>
                  <a:pt x="2758632" y="1939361"/>
                  <a:pt x="2631118" y="1947138"/>
                  <a:pt x="2357227" y="1949116"/>
                </a:cubicBezTo>
                <a:cubicBezTo>
                  <a:pt x="2083337" y="1951094"/>
                  <a:pt x="2020703" y="1963491"/>
                  <a:pt x="1760461" y="1949116"/>
                </a:cubicBezTo>
                <a:cubicBezTo>
                  <a:pt x="1500219" y="1934741"/>
                  <a:pt x="1355130" y="1930402"/>
                  <a:pt x="1104018" y="1949116"/>
                </a:cubicBezTo>
                <a:cubicBezTo>
                  <a:pt x="852906" y="1967830"/>
                  <a:pt x="286588" y="1952184"/>
                  <a:pt x="0" y="1949116"/>
                </a:cubicBezTo>
                <a:cubicBezTo>
                  <a:pt x="9607" y="1682479"/>
                  <a:pt x="25045" y="1466240"/>
                  <a:pt x="0" y="1318902"/>
                </a:cubicBezTo>
                <a:cubicBezTo>
                  <a:pt x="-25045" y="1171564"/>
                  <a:pt x="5668" y="997830"/>
                  <a:pt x="0" y="708179"/>
                </a:cubicBezTo>
                <a:cubicBezTo>
                  <a:pt x="-5668" y="418528"/>
                  <a:pt x="-12947" y="1523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23403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0" name="Tabelle 8">
            <a:extLst>
              <a:ext uri="{FF2B5EF4-FFF2-40B4-BE49-F238E27FC236}">
                <a16:creationId xmlns:a16="http://schemas.microsoft.com/office/drawing/2014/main" id="{BF4C7196-26D7-0FEE-065C-9307E1AB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99299"/>
              </p:ext>
            </p:extLst>
          </p:nvPr>
        </p:nvGraphicFramePr>
        <p:xfrm>
          <a:off x="221583" y="5963527"/>
          <a:ext cx="298383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3832">
                  <a:extLst>
                    <a:ext uri="{9D8B030D-6E8A-4147-A177-3AD203B41FA5}">
                      <a16:colId xmlns:a16="http://schemas.microsoft.com/office/drawing/2014/main" val="28482674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60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049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37968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B3BF9DC9-2D16-D203-BA1D-C5D3BA02EEB9}"/>
              </a:ext>
            </a:extLst>
          </p:cNvPr>
          <p:cNvSpPr txBox="1"/>
          <p:nvPr/>
        </p:nvSpPr>
        <p:spPr>
          <a:xfrm>
            <a:off x="3461084" y="1161553"/>
            <a:ext cx="2983832" cy="1949116"/>
          </a:xfrm>
          <a:custGeom>
            <a:avLst/>
            <a:gdLst>
              <a:gd name="connsiteX0" fmla="*/ 0 w 2983832"/>
              <a:gd name="connsiteY0" fmla="*/ 0 h 1949116"/>
              <a:gd name="connsiteX1" fmla="*/ 507251 w 2983832"/>
              <a:gd name="connsiteY1" fmla="*/ 0 h 1949116"/>
              <a:gd name="connsiteX2" fmla="*/ 1014503 w 2983832"/>
              <a:gd name="connsiteY2" fmla="*/ 0 h 1949116"/>
              <a:gd name="connsiteX3" fmla="*/ 1581431 w 2983832"/>
              <a:gd name="connsiteY3" fmla="*/ 0 h 1949116"/>
              <a:gd name="connsiteX4" fmla="*/ 2148359 w 2983832"/>
              <a:gd name="connsiteY4" fmla="*/ 0 h 1949116"/>
              <a:gd name="connsiteX5" fmla="*/ 2983832 w 2983832"/>
              <a:gd name="connsiteY5" fmla="*/ 0 h 1949116"/>
              <a:gd name="connsiteX6" fmla="*/ 2983832 w 2983832"/>
              <a:gd name="connsiteY6" fmla="*/ 688688 h 1949116"/>
              <a:gd name="connsiteX7" fmla="*/ 2983832 w 2983832"/>
              <a:gd name="connsiteY7" fmla="*/ 1338393 h 1949116"/>
              <a:gd name="connsiteX8" fmla="*/ 2983832 w 2983832"/>
              <a:gd name="connsiteY8" fmla="*/ 1949116 h 1949116"/>
              <a:gd name="connsiteX9" fmla="*/ 2357227 w 2983832"/>
              <a:gd name="connsiteY9" fmla="*/ 1949116 h 1949116"/>
              <a:gd name="connsiteX10" fmla="*/ 1760461 w 2983832"/>
              <a:gd name="connsiteY10" fmla="*/ 1949116 h 1949116"/>
              <a:gd name="connsiteX11" fmla="*/ 1104018 w 2983832"/>
              <a:gd name="connsiteY11" fmla="*/ 1949116 h 1949116"/>
              <a:gd name="connsiteX12" fmla="*/ 0 w 2983832"/>
              <a:gd name="connsiteY12" fmla="*/ 1949116 h 1949116"/>
              <a:gd name="connsiteX13" fmla="*/ 0 w 2983832"/>
              <a:gd name="connsiteY13" fmla="*/ 1318902 h 1949116"/>
              <a:gd name="connsiteX14" fmla="*/ 0 w 2983832"/>
              <a:gd name="connsiteY14" fmla="*/ 708179 h 1949116"/>
              <a:gd name="connsiteX15" fmla="*/ 0 w 2983832"/>
              <a:gd name="connsiteY15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3832" h="1949116" extrusionOk="0">
                <a:moveTo>
                  <a:pt x="0" y="0"/>
                </a:moveTo>
                <a:cubicBezTo>
                  <a:pt x="143628" y="-17974"/>
                  <a:pt x="305189" y="12289"/>
                  <a:pt x="507251" y="0"/>
                </a:cubicBezTo>
                <a:cubicBezTo>
                  <a:pt x="709313" y="-12289"/>
                  <a:pt x="842741" y="20318"/>
                  <a:pt x="1014503" y="0"/>
                </a:cubicBezTo>
                <a:cubicBezTo>
                  <a:pt x="1186265" y="-20318"/>
                  <a:pt x="1402429" y="20903"/>
                  <a:pt x="1581431" y="0"/>
                </a:cubicBezTo>
                <a:cubicBezTo>
                  <a:pt x="1760433" y="-20903"/>
                  <a:pt x="1973948" y="25697"/>
                  <a:pt x="2148359" y="0"/>
                </a:cubicBezTo>
                <a:cubicBezTo>
                  <a:pt x="2322770" y="-25697"/>
                  <a:pt x="2618784" y="30313"/>
                  <a:pt x="2983832" y="0"/>
                </a:cubicBezTo>
                <a:cubicBezTo>
                  <a:pt x="3006399" y="237574"/>
                  <a:pt x="3012831" y="475508"/>
                  <a:pt x="2983832" y="688688"/>
                </a:cubicBezTo>
                <a:cubicBezTo>
                  <a:pt x="2954833" y="901868"/>
                  <a:pt x="2966097" y="1201178"/>
                  <a:pt x="2983832" y="1338393"/>
                </a:cubicBezTo>
                <a:cubicBezTo>
                  <a:pt x="3001567" y="1475609"/>
                  <a:pt x="2977471" y="1666413"/>
                  <a:pt x="2983832" y="1949116"/>
                </a:cubicBezTo>
                <a:cubicBezTo>
                  <a:pt x="2758632" y="1939361"/>
                  <a:pt x="2631118" y="1947138"/>
                  <a:pt x="2357227" y="1949116"/>
                </a:cubicBezTo>
                <a:cubicBezTo>
                  <a:pt x="2083337" y="1951094"/>
                  <a:pt x="2020703" y="1963491"/>
                  <a:pt x="1760461" y="1949116"/>
                </a:cubicBezTo>
                <a:cubicBezTo>
                  <a:pt x="1500219" y="1934741"/>
                  <a:pt x="1355130" y="1930402"/>
                  <a:pt x="1104018" y="1949116"/>
                </a:cubicBezTo>
                <a:cubicBezTo>
                  <a:pt x="852906" y="1967830"/>
                  <a:pt x="286588" y="1952184"/>
                  <a:pt x="0" y="1949116"/>
                </a:cubicBezTo>
                <a:cubicBezTo>
                  <a:pt x="9607" y="1682479"/>
                  <a:pt x="25045" y="1466240"/>
                  <a:pt x="0" y="1318902"/>
                </a:cubicBezTo>
                <a:cubicBezTo>
                  <a:pt x="-25045" y="1171564"/>
                  <a:pt x="5668" y="997830"/>
                  <a:pt x="0" y="708179"/>
                </a:cubicBezTo>
                <a:cubicBezTo>
                  <a:pt x="-5668" y="418528"/>
                  <a:pt x="-12947" y="1523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23403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2" name="Tabelle 8">
            <a:extLst>
              <a:ext uri="{FF2B5EF4-FFF2-40B4-BE49-F238E27FC236}">
                <a16:creationId xmlns:a16="http://schemas.microsoft.com/office/drawing/2014/main" id="{92463800-CBE4-4784-A8C3-9FE5AB881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39406"/>
              </p:ext>
            </p:extLst>
          </p:nvPr>
        </p:nvGraphicFramePr>
        <p:xfrm>
          <a:off x="3461082" y="3109366"/>
          <a:ext cx="298383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3832">
                  <a:extLst>
                    <a:ext uri="{9D8B030D-6E8A-4147-A177-3AD203B41FA5}">
                      <a16:colId xmlns:a16="http://schemas.microsoft.com/office/drawing/2014/main" val="28482674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60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049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37968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D55F1402-6A05-9FFD-ABF3-EA7550154413}"/>
              </a:ext>
            </a:extLst>
          </p:cNvPr>
          <p:cNvSpPr txBox="1"/>
          <p:nvPr/>
        </p:nvSpPr>
        <p:spPr>
          <a:xfrm>
            <a:off x="3461082" y="4014411"/>
            <a:ext cx="2983832" cy="1949116"/>
          </a:xfrm>
          <a:custGeom>
            <a:avLst/>
            <a:gdLst>
              <a:gd name="connsiteX0" fmla="*/ 0 w 2983832"/>
              <a:gd name="connsiteY0" fmla="*/ 0 h 1949116"/>
              <a:gd name="connsiteX1" fmla="*/ 507251 w 2983832"/>
              <a:gd name="connsiteY1" fmla="*/ 0 h 1949116"/>
              <a:gd name="connsiteX2" fmla="*/ 1014503 w 2983832"/>
              <a:gd name="connsiteY2" fmla="*/ 0 h 1949116"/>
              <a:gd name="connsiteX3" fmla="*/ 1581431 w 2983832"/>
              <a:gd name="connsiteY3" fmla="*/ 0 h 1949116"/>
              <a:gd name="connsiteX4" fmla="*/ 2148359 w 2983832"/>
              <a:gd name="connsiteY4" fmla="*/ 0 h 1949116"/>
              <a:gd name="connsiteX5" fmla="*/ 2983832 w 2983832"/>
              <a:gd name="connsiteY5" fmla="*/ 0 h 1949116"/>
              <a:gd name="connsiteX6" fmla="*/ 2983832 w 2983832"/>
              <a:gd name="connsiteY6" fmla="*/ 688688 h 1949116"/>
              <a:gd name="connsiteX7" fmla="*/ 2983832 w 2983832"/>
              <a:gd name="connsiteY7" fmla="*/ 1338393 h 1949116"/>
              <a:gd name="connsiteX8" fmla="*/ 2983832 w 2983832"/>
              <a:gd name="connsiteY8" fmla="*/ 1949116 h 1949116"/>
              <a:gd name="connsiteX9" fmla="*/ 2357227 w 2983832"/>
              <a:gd name="connsiteY9" fmla="*/ 1949116 h 1949116"/>
              <a:gd name="connsiteX10" fmla="*/ 1760461 w 2983832"/>
              <a:gd name="connsiteY10" fmla="*/ 1949116 h 1949116"/>
              <a:gd name="connsiteX11" fmla="*/ 1104018 w 2983832"/>
              <a:gd name="connsiteY11" fmla="*/ 1949116 h 1949116"/>
              <a:gd name="connsiteX12" fmla="*/ 0 w 2983832"/>
              <a:gd name="connsiteY12" fmla="*/ 1949116 h 1949116"/>
              <a:gd name="connsiteX13" fmla="*/ 0 w 2983832"/>
              <a:gd name="connsiteY13" fmla="*/ 1318902 h 1949116"/>
              <a:gd name="connsiteX14" fmla="*/ 0 w 2983832"/>
              <a:gd name="connsiteY14" fmla="*/ 708179 h 1949116"/>
              <a:gd name="connsiteX15" fmla="*/ 0 w 2983832"/>
              <a:gd name="connsiteY15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3832" h="1949116" extrusionOk="0">
                <a:moveTo>
                  <a:pt x="0" y="0"/>
                </a:moveTo>
                <a:cubicBezTo>
                  <a:pt x="143628" y="-17974"/>
                  <a:pt x="305189" y="12289"/>
                  <a:pt x="507251" y="0"/>
                </a:cubicBezTo>
                <a:cubicBezTo>
                  <a:pt x="709313" y="-12289"/>
                  <a:pt x="842741" y="20318"/>
                  <a:pt x="1014503" y="0"/>
                </a:cubicBezTo>
                <a:cubicBezTo>
                  <a:pt x="1186265" y="-20318"/>
                  <a:pt x="1402429" y="20903"/>
                  <a:pt x="1581431" y="0"/>
                </a:cubicBezTo>
                <a:cubicBezTo>
                  <a:pt x="1760433" y="-20903"/>
                  <a:pt x="1973948" y="25697"/>
                  <a:pt x="2148359" y="0"/>
                </a:cubicBezTo>
                <a:cubicBezTo>
                  <a:pt x="2322770" y="-25697"/>
                  <a:pt x="2618784" y="30313"/>
                  <a:pt x="2983832" y="0"/>
                </a:cubicBezTo>
                <a:cubicBezTo>
                  <a:pt x="3006399" y="237574"/>
                  <a:pt x="3012831" y="475508"/>
                  <a:pt x="2983832" y="688688"/>
                </a:cubicBezTo>
                <a:cubicBezTo>
                  <a:pt x="2954833" y="901868"/>
                  <a:pt x="2966097" y="1201178"/>
                  <a:pt x="2983832" y="1338393"/>
                </a:cubicBezTo>
                <a:cubicBezTo>
                  <a:pt x="3001567" y="1475609"/>
                  <a:pt x="2977471" y="1666413"/>
                  <a:pt x="2983832" y="1949116"/>
                </a:cubicBezTo>
                <a:cubicBezTo>
                  <a:pt x="2758632" y="1939361"/>
                  <a:pt x="2631118" y="1947138"/>
                  <a:pt x="2357227" y="1949116"/>
                </a:cubicBezTo>
                <a:cubicBezTo>
                  <a:pt x="2083337" y="1951094"/>
                  <a:pt x="2020703" y="1963491"/>
                  <a:pt x="1760461" y="1949116"/>
                </a:cubicBezTo>
                <a:cubicBezTo>
                  <a:pt x="1500219" y="1934741"/>
                  <a:pt x="1355130" y="1930402"/>
                  <a:pt x="1104018" y="1949116"/>
                </a:cubicBezTo>
                <a:cubicBezTo>
                  <a:pt x="852906" y="1967830"/>
                  <a:pt x="286588" y="1952184"/>
                  <a:pt x="0" y="1949116"/>
                </a:cubicBezTo>
                <a:cubicBezTo>
                  <a:pt x="9607" y="1682479"/>
                  <a:pt x="25045" y="1466240"/>
                  <a:pt x="0" y="1318902"/>
                </a:cubicBezTo>
                <a:cubicBezTo>
                  <a:pt x="-25045" y="1171564"/>
                  <a:pt x="5668" y="997830"/>
                  <a:pt x="0" y="708179"/>
                </a:cubicBezTo>
                <a:cubicBezTo>
                  <a:pt x="-5668" y="418528"/>
                  <a:pt x="-12947" y="1523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23403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4" name="Tabelle 8">
            <a:extLst>
              <a:ext uri="{FF2B5EF4-FFF2-40B4-BE49-F238E27FC236}">
                <a16:creationId xmlns:a16="http://schemas.microsoft.com/office/drawing/2014/main" id="{805FE233-192C-ECEC-13D3-EC4D16F53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09652"/>
              </p:ext>
            </p:extLst>
          </p:nvPr>
        </p:nvGraphicFramePr>
        <p:xfrm>
          <a:off x="3461082" y="5963527"/>
          <a:ext cx="298383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3832">
                  <a:extLst>
                    <a:ext uri="{9D8B030D-6E8A-4147-A177-3AD203B41FA5}">
                      <a16:colId xmlns:a16="http://schemas.microsoft.com/office/drawing/2014/main" val="28482674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60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049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37968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D006A19D-D963-E461-D5C1-8EFA7FA07596}"/>
              </a:ext>
            </a:extLst>
          </p:cNvPr>
          <p:cNvSpPr txBox="1"/>
          <p:nvPr/>
        </p:nvSpPr>
        <p:spPr>
          <a:xfrm>
            <a:off x="6700579" y="1160250"/>
            <a:ext cx="2983832" cy="1949116"/>
          </a:xfrm>
          <a:custGeom>
            <a:avLst/>
            <a:gdLst>
              <a:gd name="connsiteX0" fmla="*/ 0 w 2983832"/>
              <a:gd name="connsiteY0" fmla="*/ 0 h 1949116"/>
              <a:gd name="connsiteX1" fmla="*/ 507251 w 2983832"/>
              <a:gd name="connsiteY1" fmla="*/ 0 h 1949116"/>
              <a:gd name="connsiteX2" fmla="*/ 1014503 w 2983832"/>
              <a:gd name="connsiteY2" fmla="*/ 0 h 1949116"/>
              <a:gd name="connsiteX3" fmla="*/ 1581431 w 2983832"/>
              <a:gd name="connsiteY3" fmla="*/ 0 h 1949116"/>
              <a:gd name="connsiteX4" fmla="*/ 2148359 w 2983832"/>
              <a:gd name="connsiteY4" fmla="*/ 0 h 1949116"/>
              <a:gd name="connsiteX5" fmla="*/ 2983832 w 2983832"/>
              <a:gd name="connsiteY5" fmla="*/ 0 h 1949116"/>
              <a:gd name="connsiteX6" fmla="*/ 2983832 w 2983832"/>
              <a:gd name="connsiteY6" fmla="*/ 688688 h 1949116"/>
              <a:gd name="connsiteX7" fmla="*/ 2983832 w 2983832"/>
              <a:gd name="connsiteY7" fmla="*/ 1338393 h 1949116"/>
              <a:gd name="connsiteX8" fmla="*/ 2983832 w 2983832"/>
              <a:gd name="connsiteY8" fmla="*/ 1949116 h 1949116"/>
              <a:gd name="connsiteX9" fmla="*/ 2357227 w 2983832"/>
              <a:gd name="connsiteY9" fmla="*/ 1949116 h 1949116"/>
              <a:gd name="connsiteX10" fmla="*/ 1760461 w 2983832"/>
              <a:gd name="connsiteY10" fmla="*/ 1949116 h 1949116"/>
              <a:gd name="connsiteX11" fmla="*/ 1104018 w 2983832"/>
              <a:gd name="connsiteY11" fmla="*/ 1949116 h 1949116"/>
              <a:gd name="connsiteX12" fmla="*/ 0 w 2983832"/>
              <a:gd name="connsiteY12" fmla="*/ 1949116 h 1949116"/>
              <a:gd name="connsiteX13" fmla="*/ 0 w 2983832"/>
              <a:gd name="connsiteY13" fmla="*/ 1318902 h 1949116"/>
              <a:gd name="connsiteX14" fmla="*/ 0 w 2983832"/>
              <a:gd name="connsiteY14" fmla="*/ 708179 h 1949116"/>
              <a:gd name="connsiteX15" fmla="*/ 0 w 2983832"/>
              <a:gd name="connsiteY15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3832" h="1949116" extrusionOk="0">
                <a:moveTo>
                  <a:pt x="0" y="0"/>
                </a:moveTo>
                <a:cubicBezTo>
                  <a:pt x="143628" y="-17974"/>
                  <a:pt x="305189" y="12289"/>
                  <a:pt x="507251" y="0"/>
                </a:cubicBezTo>
                <a:cubicBezTo>
                  <a:pt x="709313" y="-12289"/>
                  <a:pt x="842741" y="20318"/>
                  <a:pt x="1014503" y="0"/>
                </a:cubicBezTo>
                <a:cubicBezTo>
                  <a:pt x="1186265" y="-20318"/>
                  <a:pt x="1402429" y="20903"/>
                  <a:pt x="1581431" y="0"/>
                </a:cubicBezTo>
                <a:cubicBezTo>
                  <a:pt x="1760433" y="-20903"/>
                  <a:pt x="1973948" y="25697"/>
                  <a:pt x="2148359" y="0"/>
                </a:cubicBezTo>
                <a:cubicBezTo>
                  <a:pt x="2322770" y="-25697"/>
                  <a:pt x="2618784" y="30313"/>
                  <a:pt x="2983832" y="0"/>
                </a:cubicBezTo>
                <a:cubicBezTo>
                  <a:pt x="3006399" y="237574"/>
                  <a:pt x="3012831" y="475508"/>
                  <a:pt x="2983832" y="688688"/>
                </a:cubicBezTo>
                <a:cubicBezTo>
                  <a:pt x="2954833" y="901868"/>
                  <a:pt x="2966097" y="1201178"/>
                  <a:pt x="2983832" y="1338393"/>
                </a:cubicBezTo>
                <a:cubicBezTo>
                  <a:pt x="3001567" y="1475609"/>
                  <a:pt x="2977471" y="1666413"/>
                  <a:pt x="2983832" y="1949116"/>
                </a:cubicBezTo>
                <a:cubicBezTo>
                  <a:pt x="2758632" y="1939361"/>
                  <a:pt x="2631118" y="1947138"/>
                  <a:pt x="2357227" y="1949116"/>
                </a:cubicBezTo>
                <a:cubicBezTo>
                  <a:pt x="2083337" y="1951094"/>
                  <a:pt x="2020703" y="1963491"/>
                  <a:pt x="1760461" y="1949116"/>
                </a:cubicBezTo>
                <a:cubicBezTo>
                  <a:pt x="1500219" y="1934741"/>
                  <a:pt x="1355130" y="1930402"/>
                  <a:pt x="1104018" y="1949116"/>
                </a:cubicBezTo>
                <a:cubicBezTo>
                  <a:pt x="852906" y="1967830"/>
                  <a:pt x="286588" y="1952184"/>
                  <a:pt x="0" y="1949116"/>
                </a:cubicBezTo>
                <a:cubicBezTo>
                  <a:pt x="9607" y="1682479"/>
                  <a:pt x="25045" y="1466240"/>
                  <a:pt x="0" y="1318902"/>
                </a:cubicBezTo>
                <a:cubicBezTo>
                  <a:pt x="-25045" y="1171564"/>
                  <a:pt x="5668" y="997830"/>
                  <a:pt x="0" y="708179"/>
                </a:cubicBezTo>
                <a:cubicBezTo>
                  <a:pt x="-5668" y="418528"/>
                  <a:pt x="-12947" y="1523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23403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6" name="Tabelle 8">
            <a:extLst>
              <a:ext uri="{FF2B5EF4-FFF2-40B4-BE49-F238E27FC236}">
                <a16:creationId xmlns:a16="http://schemas.microsoft.com/office/drawing/2014/main" id="{6DD54BB1-BE3B-B88C-A6B3-728141D3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34662"/>
              </p:ext>
            </p:extLst>
          </p:nvPr>
        </p:nvGraphicFramePr>
        <p:xfrm>
          <a:off x="6700577" y="3108063"/>
          <a:ext cx="298383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3832">
                  <a:extLst>
                    <a:ext uri="{9D8B030D-6E8A-4147-A177-3AD203B41FA5}">
                      <a16:colId xmlns:a16="http://schemas.microsoft.com/office/drawing/2014/main" val="28482674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60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049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37968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278CD43F-26C0-3916-F195-452861E52C01}"/>
              </a:ext>
            </a:extLst>
          </p:cNvPr>
          <p:cNvSpPr txBox="1"/>
          <p:nvPr/>
        </p:nvSpPr>
        <p:spPr>
          <a:xfrm>
            <a:off x="6700577" y="4013108"/>
            <a:ext cx="2983832" cy="1949116"/>
          </a:xfrm>
          <a:custGeom>
            <a:avLst/>
            <a:gdLst>
              <a:gd name="connsiteX0" fmla="*/ 0 w 2983832"/>
              <a:gd name="connsiteY0" fmla="*/ 0 h 1949116"/>
              <a:gd name="connsiteX1" fmla="*/ 507251 w 2983832"/>
              <a:gd name="connsiteY1" fmla="*/ 0 h 1949116"/>
              <a:gd name="connsiteX2" fmla="*/ 1014503 w 2983832"/>
              <a:gd name="connsiteY2" fmla="*/ 0 h 1949116"/>
              <a:gd name="connsiteX3" fmla="*/ 1581431 w 2983832"/>
              <a:gd name="connsiteY3" fmla="*/ 0 h 1949116"/>
              <a:gd name="connsiteX4" fmla="*/ 2148359 w 2983832"/>
              <a:gd name="connsiteY4" fmla="*/ 0 h 1949116"/>
              <a:gd name="connsiteX5" fmla="*/ 2983832 w 2983832"/>
              <a:gd name="connsiteY5" fmla="*/ 0 h 1949116"/>
              <a:gd name="connsiteX6" fmla="*/ 2983832 w 2983832"/>
              <a:gd name="connsiteY6" fmla="*/ 688688 h 1949116"/>
              <a:gd name="connsiteX7" fmla="*/ 2983832 w 2983832"/>
              <a:gd name="connsiteY7" fmla="*/ 1338393 h 1949116"/>
              <a:gd name="connsiteX8" fmla="*/ 2983832 w 2983832"/>
              <a:gd name="connsiteY8" fmla="*/ 1949116 h 1949116"/>
              <a:gd name="connsiteX9" fmla="*/ 2357227 w 2983832"/>
              <a:gd name="connsiteY9" fmla="*/ 1949116 h 1949116"/>
              <a:gd name="connsiteX10" fmla="*/ 1760461 w 2983832"/>
              <a:gd name="connsiteY10" fmla="*/ 1949116 h 1949116"/>
              <a:gd name="connsiteX11" fmla="*/ 1104018 w 2983832"/>
              <a:gd name="connsiteY11" fmla="*/ 1949116 h 1949116"/>
              <a:gd name="connsiteX12" fmla="*/ 0 w 2983832"/>
              <a:gd name="connsiteY12" fmla="*/ 1949116 h 1949116"/>
              <a:gd name="connsiteX13" fmla="*/ 0 w 2983832"/>
              <a:gd name="connsiteY13" fmla="*/ 1318902 h 1949116"/>
              <a:gd name="connsiteX14" fmla="*/ 0 w 2983832"/>
              <a:gd name="connsiteY14" fmla="*/ 708179 h 1949116"/>
              <a:gd name="connsiteX15" fmla="*/ 0 w 2983832"/>
              <a:gd name="connsiteY15" fmla="*/ 0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3832" h="1949116" extrusionOk="0">
                <a:moveTo>
                  <a:pt x="0" y="0"/>
                </a:moveTo>
                <a:cubicBezTo>
                  <a:pt x="143628" y="-17974"/>
                  <a:pt x="305189" y="12289"/>
                  <a:pt x="507251" y="0"/>
                </a:cubicBezTo>
                <a:cubicBezTo>
                  <a:pt x="709313" y="-12289"/>
                  <a:pt x="842741" y="20318"/>
                  <a:pt x="1014503" y="0"/>
                </a:cubicBezTo>
                <a:cubicBezTo>
                  <a:pt x="1186265" y="-20318"/>
                  <a:pt x="1402429" y="20903"/>
                  <a:pt x="1581431" y="0"/>
                </a:cubicBezTo>
                <a:cubicBezTo>
                  <a:pt x="1760433" y="-20903"/>
                  <a:pt x="1973948" y="25697"/>
                  <a:pt x="2148359" y="0"/>
                </a:cubicBezTo>
                <a:cubicBezTo>
                  <a:pt x="2322770" y="-25697"/>
                  <a:pt x="2618784" y="30313"/>
                  <a:pt x="2983832" y="0"/>
                </a:cubicBezTo>
                <a:cubicBezTo>
                  <a:pt x="3006399" y="237574"/>
                  <a:pt x="3012831" y="475508"/>
                  <a:pt x="2983832" y="688688"/>
                </a:cubicBezTo>
                <a:cubicBezTo>
                  <a:pt x="2954833" y="901868"/>
                  <a:pt x="2966097" y="1201178"/>
                  <a:pt x="2983832" y="1338393"/>
                </a:cubicBezTo>
                <a:cubicBezTo>
                  <a:pt x="3001567" y="1475609"/>
                  <a:pt x="2977471" y="1666413"/>
                  <a:pt x="2983832" y="1949116"/>
                </a:cubicBezTo>
                <a:cubicBezTo>
                  <a:pt x="2758632" y="1939361"/>
                  <a:pt x="2631118" y="1947138"/>
                  <a:pt x="2357227" y="1949116"/>
                </a:cubicBezTo>
                <a:cubicBezTo>
                  <a:pt x="2083337" y="1951094"/>
                  <a:pt x="2020703" y="1963491"/>
                  <a:pt x="1760461" y="1949116"/>
                </a:cubicBezTo>
                <a:cubicBezTo>
                  <a:pt x="1500219" y="1934741"/>
                  <a:pt x="1355130" y="1930402"/>
                  <a:pt x="1104018" y="1949116"/>
                </a:cubicBezTo>
                <a:cubicBezTo>
                  <a:pt x="852906" y="1967830"/>
                  <a:pt x="286588" y="1952184"/>
                  <a:pt x="0" y="1949116"/>
                </a:cubicBezTo>
                <a:cubicBezTo>
                  <a:pt x="9607" y="1682479"/>
                  <a:pt x="25045" y="1466240"/>
                  <a:pt x="0" y="1318902"/>
                </a:cubicBezTo>
                <a:cubicBezTo>
                  <a:pt x="-25045" y="1171564"/>
                  <a:pt x="5668" y="997830"/>
                  <a:pt x="0" y="708179"/>
                </a:cubicBezTo>
                <a:cubicBezTo>
                  <a:pt x="-5668" y="418528"/>
                  <a:pt x="-12947" y="15234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23403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8" name="Tabelle 8">
            <a:extLst>
              <a:ext uri="{FF2B5EF4-FFF2-40B4-BE49-F238E27FC236}">
                <a16:creationId xmlns:a16="http://schemas.microsoft.com/office/drawing/2014/main" id="{2FF65D7A-B764-DE76-FBE8-B9E90606C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45391"/>
              </p:ext>
            </p:extLst>
          </p:nvPr>
        </p:nvGraphicFramePr>
        <p:xfrm>
          <a:off x="6700577" y="5962224"/>
          <a:ext cx="2983832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3832">
                  <a:extLst>
                    <a:ext uri="{9D8B030D-6E8A-4147-A177-3AD203B41FA5}">
                      <a16:colId xmlns:a16="http://schemas.microsoft.com/office/drawing/2014/main" val="28482674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601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049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37968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5808A1B0-791D-5041-51F0-B949B08A780B}"/>
              </a:ext>
            </a:extLst>
          </p:cNvPr>
          <p:cNvSpPr txBox="1"/>
          <p:nvPr/>
        </p:nvSpPr>
        <p:spPr>
          <a:xfrm>
            <a:off x="3456071" y="1157543"/>
            <a:ext cx="298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Mission #2 | 2. Koalitionskrieg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76D0BBD-95F7-835F-5133-3D608010D466}"/>
              </a:ext>
            </a:extLst>
          </p:cNvPr>
          <p:cNvSpPr txBox="1"/>
          <p:nvPr/>
        </p:nvSpPr>
        <p:spPr>
          <a:xfrm>
            <a:off x="6700579" y="1146394"/>
            <a:ext cx="298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Mission #3 | 3. Koalitionskrieg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4BFB520-F0F8-F9AD-38E8-2F8CEEC3B2DF}"/>
              </a:ext>
            </a:extLst>
          </p:cNvPr>
          <p:cNvSpPr txBox="1"/>
          <p:nvPr/>
        </p:nvSpPr>
        <p:spPr>
          <a:xfrm>
            <a:off x="221585" y="4029441"/>
            <a:ext cx="298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Mission #4 | 4. Koalitionskrieg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87FCB9-9789-095E-9ADD-709318A8552E}"/>
              </a:ext>
            </a:extLst>
          </p:cNvPr>
          <p:cNvSpPr txBox="1"/>
          <p:nvPr/>
        </p:nvSpPr>
        <p:spPr>
          <a:xfrm>
            <a:off x="3456071" y="4029441"/>
            <a:ext cx="298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Mission #5 | 5. Koalitionskrieg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62B253A-836C-A65F-FD27-4DFC416D6581}"/>
              </a:ext>
            </a:extLst>
          </p:cNvPr>
          <p:cNvSpPr txBox="1"/>
          <p:nvPr/>
        </p:nvSpPr>
        <p:spPr>
          <a:xfrm>
            <a:off x="6690557" y="4029441"/>
            <a:ext cx="298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Mission #6 | Befreiungskriege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5701627-99A1-239B-627B-4027F28E8D9F}"/>
              </a:ext>
            </a:extLst>
          </p:cNvPr>
          <p:cNvSpPr txBox="1"/>
          <p:nvPr/>
        </p:nvSpPr>
        <p:spPr>
          <a:xfrm>
            <a:off x="221583" y="535458"/>
            <a:ext cx="9462826" cy="540000"/>
          </a:xfrm>
          <a:custGeom>
            <a:avLst/>
            <a:gdLst>
              <a:gd name="connsiteX0" fmla="*/ 0 w 9462826"/>
              <a:gd name="connsiteY0" fmla="*/ 0 h 540000"/>
              <a:gd name="connsiteX1" fmla="*/ 392031 w 9462826"/>
              <a:gd name="connsiteY1" fmla="*/ 0 h 540000"/>
              <a:gd name="connsiteX2" fmla="*/ 784063 w 9462826"/>
              <a:gd name="connsiteY2" fmla="*/ 0 h 540000"/>
              <a:gd name="connsiteX3" fmla="*/ 1365351 w 9462826"/>
              <a:gd name="connsiteY3" fmla="*/ 0 h 540000"/>
              <a:gd name="connsiteX4" fmla="*/ 1946638 w 9462826"/>
              <a:gd name="connsiteY4" fmla="*/ 0 h 540000"/>
              <a:gd name="connsiteX5" fmla="*/ 2622555 w 9462826"/>
              <a:gd name="connsiteY5" fmla="*/ 0 h 540000"/>
              <a:gd name="connsiteX6" fmla="*/ 3487727 w 9462826"/>
              <a:gd name="connsiteY6" fmla="*/ 0 h 540000"/>
              <a:gd name="connsiteX7" fmla="*/ 3879759 w 9462826"/>
              <a:gd name="connsiteY7" fmla="*/ 0 h 540000"/>
              <a:gd name="connsiteX8" fmla="*/ 4555675 w 9462826"/>
              <a:gd name="connsiteY8" fmla="*/ 0 h 540000"/>
              <a:gd name="connsiteX9" fmla="*/ 5326219 w 9462826"/>
              <a:gd name="connsiteY9" fmla="*/ 0 h 540000"/>
              <a:gd name="connsiteX10" fmla="*/ 5718251 w 9462826"/>
              <a:gd name="connsiteY10" fmla="*/ 0 h 540000"/>
              <a:gd name="connsiteX11" fmla="*/ 6583423 w 9462826"/>
              <a:gd name="connsiteY11" fmla="*/ 0 h 540000"/>
              <a:gd name="connsiteX12" fmla="*/ 7070083 w 9462826"/>
              <a:gd name="connsiteY12" fmla="*/ 0 h 540000"/>
              <a:gd name="connsiteX13" fmla="*/ 7840627 w 9462826"/>
              <a:gd name="connsiteY13" fmla="*/ 0 h 540000"/>
              <a:gd name="connsiteX14" fmla="*/ 8516543 w 9462826"/>
              <a:gd name="connsiteY14" fmla="*/ 0 h 540000"/>
              <a:gd name="connsiteX15" fmla="*/ 9462826 w 9462826"/>
              <a:gd name="connsiteY15" fmla="*/ 0 h 540000"/>
              <a:gd name="connsiteX16" fmla="*/ 9462826 w 9462826"/>
              <a:gd name="connsiteY16" fmla="*/ 540000 h 540000"/>
              <a:gd name="connsiteX17" fmla="*/ 9070795 w 9462826"/>
              <a:gd name="connsiteY17" fmla="*/ 540000 h 540000"/>
              <a:gd name="connsiteX18" fmla="*/ 8489507 w 9462826"/>
              <a:gd name="connsiteY18" fmla="*/ 540000 h 540000"/>
              <a:gd name="connsiteX19" fmla="*/ 7813591 w 9462826"/>
              <a:gd name="connsiteY19" fmla="*/ 540000 h 540000"/>
              <a:gd name="connsiteX20" fmla="*/ 7137674 w 9462826"/>
              <a:gd name="connsiteY20" fmla="*/ 540000 h 540000"/>
              <a:gd name="connsiteX21" fmla="*/ 6367130 w 9462826"/>
              <a:gd name="connsiteY21" fmla="*/ 540000 h 540000"/>
              <a:gd name="connsiteX22" fmla="*/ 5785842 w 9462826"/>
              <a:gd name="connsiteY22" fmla="*/ 540000 h 540000"/>
              <a:gd name="connsiteX23" fmla="*/ 4920670 w 9462826"/>
              <a:gd name="connsiteY23" fmla="*/ 540000 h 540000"/>
              <a:gd name="connsiteX24" fmla="*/ 4150125 w 9462826"/>
              <a:gd name="connsiteY24" fmla="*/ 540000 h 540000"/>
              <a:gd name="connsiteX25" fmla="*/ 3758094 w 9462826"/>
              <a:gd name="connsiteY25" fmla="*/ 540000 h 540000"/>
              <a:gd name="connsiteX26" fmla="*/ 3176806 w 9462826"/>
              <a:gd name="connsiteY26" fmla="*/ 540000 h 540000"/>
              <a:gd name="connsiteX27" fmla="*/ 2784775 w 9462826"/>
              <a:gd name="connsiteY27" fmla="*/ 540000 h 540000"/>
              <a:gd name="connsiteX28" fmla="*/ 2014230 w 9462826"/>
              <a:gd name="connsiteY28" fmla="*/ 540000 h 540000"/>
              <a:gd name="connsiteX29" fmla="*/ 1338314 w 9462826"/>
              <a:gd name="connsiteY29" fmla="*/ 540000 h 540000"/>
              <a:gd name="connsiteX30" fmla="*/ 0 w 9462826"/>
              <a:gd name="connsiteY30" fmla="*/ 540000 h 540000"/>
              <a:gd name="connsiteX31" fmla="*/ 0 w 9462826"/>
              <a:gd name="connsiteY3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462826" h="540000" extrusionOk="0">
                <a:moveTo>
                  <a:pt x="0" y="0"/>
                </a:moveTo>
                <a:cubicBezTo>
                  <a:pt x="169083" y="695"/>
                  <a:pt x="225511" y="1662"/>
                  <a:pt x="392031" y="0"/>
                </a:cubicBezTo>
                <a:cubicBezTo>
                  <a:pt x="558551" y="-1662"/>
                  <a:pt x="674373" y="-15359"/>
                  <a:pt x="784063" y="0"/>
                </a:cubicBezTo>
                <a:cubicBezTo>
                  <a:pt x="893753" y="15359"/>
                  <a:pt x="1228050" y="-11454"/>
                  <a:pt x="1365351" y="0"/>
                </a:cubicBezTo>
                <a:cubicBezTo>
                  <a:pt x="1502652" y="11454"/>
                  <a:pt x="1683399" y="3372"/>
                  <a:pt x="1946638" y="0"/>
                </a:cubicBezTo>
                <a:cubicBezTo>
                  <a:pt x="2209877" y="-3372"/>
                  <a:pt x="2369959" y="18806"/>
                  <a:pt x="2622555" y="0"/>
                </a:cubicBezTo>
                <a:cubicBezTo>
                  <a:pt x="2875151" y="-18806"/>
                  <a:pt x="3210796" y="10404"/>
                  <a:pt x="3487727" y="0"/>
                </a:cubicBezTo>
                <a:cubicBezTo>
                  <a:pt x="3764658" y="-10404"/>
                  <a:pt x="3737753" y="-3741"/>
                  <a:pt x="3879759" y="0"/>
                </a:cubicBezTo>
                <a:cubicBezTo>
                  <a:pt x="4021765" y="3741"/>
                  <a:pt x="4244422" y="32639"/>
                  <a:pt x="4555675" y="0"/>
                </a:cubicBezTo>
                <a:cubicBezTo>
                  <a:pt x="4866928" y="-32639"/>
                  <a:pt x="5036474" y="-9110"/>
                  <a:pt x="5326219" y="0"/>
                </a:cubicBezTo>
                <a:cubicBezTo>
                  <a:pt x="5615964" y="9110"/>
                  <a:pt x="5632336" y="11915"/>
                  <a:pt x="5718251" y="0"/>
                </a:cubicBezTo>
                <a:cubicBezTo>
                  <a:pt x="5804166" y="-11915"/>
                  <a:pt x="6158716" y="-29655"/>
                  <a:pt x="6583423" y="0"/>
                </a:cubicBezTo>
                <a:cubicBezTo>
                  <a:pt x="7008130" y="29655"/>
                  <a:pt x="6960785" y="-10805"/>
                  <a:pt x="7070083" y="0"/>
                </a:cubicBezTo>
                <a:cubicBezTo>
                  <a:pt x="7179381" y="10805"/>
                  <a:pt x="7487937" y="-21819"/>
                  <a:pt x="7840627" y="0"/>
                </a:cubicBezTo>
                <a:cubicBezTo>
                  <a:pt x="8193317" y="21819"/>
                  <a:pt x="8181490" y="-22488"/>
                  <a:pt x="8516543" y="0"/>
                </a:cubicBezTo>
                <a:cubicBezTo>
                  <a:pt x="8851596" y="22488"/>
                  <a:pt x="9139410" y="-33371"/>
                  <a:pt x="9462826" y="0"/>
                </a:cubicBezTo>
                <a:cubicBezTo>
                  <a:pt x="9442614" y="213003"/>
                  <a:pt x="9476910" y="301941"/>
                  <a:pt x="9462826" y="540000"/>
                </a:cubicBezTo>
                <a:cubicBezTo>
                  <a:pt x="9361928" y="553656"/>
                  <a:pt x="9256031" y="553047"/>
                  <a:pt x="9070795" y="540000"/>
                </a:cubicBezTo>
                <a:cubicBezTo>
                  <a:pt x="8885559" y="526953"/>
                  <a:pt x="8640669" y="550944"/>
                  <a:pt x="8489507" y="540000"/>
                </a:cubicBezTo>
                <a:cubicBezTo>
                  <a:pt x="8338345" y="529056"/>
                  <a:pt x="8060273" y="542493"/>
                  <a:pt x="7813591" y="540000"/>
                </a:cubicBezTo>
                <a:cubicBezTo>
                  <a:pt x="7566909" y="537507"/>
                  <a:pt x="7358907" y="530662"/>
                  <a:pt x="7137674" y="540000"/>
                </a:cubicBezTo>
                <a:cubicBezTo>
                  <a:pt x="6916441" y="549338"/>
                  <a:pt x="6562458" y="563148"/>
                  <a:pt x="6367130" y="540000"/>
                </a:cubicBezTo>
                <a:cubicBezTo>
                  <a:pt x="6171802" y="516852"/>
                  <a:pt x="5995974" y="566411"/>
                  <a:pt x="5785842" y="540000"/>
                </a:cubicBezTo>
                <a:cubicBezTo>
                  <a:pt x="5575710" y="513589"/>
                  <a:pt x="5137883" y="549855"/>
                  <a:pt x="4920670" y="540000"/>
                </a:cubicBezTo>
                <a:cubicBezTo>
                  <a:pt x="4703457" y="530145"/>
                  <a:pt x="4315233" y="522226"/>
                  <a:pt x="4150125" y="540000"/>
                </a:cubicBezTo>
                <a:cubicBezTo>
                  <a:pt x="3985017" y="557774"/>
                  <a:pt x="3871181" y="549930"/>
                  <a:pt x="3758094" y="540000"/>
                </a:cubicBezTo>
                <a:cubicBezTo>
                  <a:pt x="3645007" y="530070"/>
                  <a:pt x="3358843" y="519095"/>
                  <a:pt x="3176806" y="540000"/>
                </a:cubicBezTo>
                <a:cubicBezTo>
                  <a:pt x="2994769" y="560905"/>
                  <a:pt x="2937879" y="552259"/>
                  <a:pt x="2784775" y="540000"/>
                </a:cubicBezTo>
                <a:cubicBezTo>
                  <a:pt x="2631671" y="527741"/>
                  <a:pt x="2264405" y="506305"/>
                  <a:pt x="2014230" y="540000"/>
                </a:cubicBezTo>
                <a:cubicBezTo>
                  <a:pt x="1764055" y="573695"/>
                  <a:pt x="1656843" y="543472"/>
                  <a:pt x="1338314" y="540000"/>
                </a:cubicBezTo>
                <a:cubicBezTo>
                  <a:pt x="1019785" y="536528"/>
                  <a:pt x="407592" y="565033"/>
                  <a:pt x="0" y="540000"/>
                </a:cubicBezTo>
                <a:cubicBezTo>
                  <a:pt x="-5232" y="338929"/>
                  <a:pt x="-14223" y="2282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523403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A574CC9-12F8-F44E-E7C3-26CCCCE36D1A}"/>
              </a:ext>
            </a:extLst>
          </p:cNvPr>
          <p:cNvSpPr txBox="1"/>
          <p:nvPr/>
        </p:nvSpPr>
        <p:spPr>
          <a:xfrm>
            <a:off x="221583" y="512840"/>
            <a:ext cx="94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#Prolog: Video, das die </a:t>
            </a:r>
            <a:r>
              <a:rPr lang="de-DE" sz="1200" dirty="0" err="1">
                <a:latin typeface="Desyrel" panose="02000603050000020003" pitchFamily="2" charset="0"/>
                <a:ea typeface="123Marker" panose="02000603000000000000" pitchFamily="2" charset="0"/>
              </a:rPr>
              <a:t>Spieler:innen</a:t>
            </a:r>
            <a:r>
              <a:rPr lang="de-DE" sz="1200" dirty="0">
                <a:latin typeface="Desyrel" panose="02000603050000020003" pitchFamily="2" charset="0"/>
                <a:ea typeface="123Marker" panose="02000603000000000000" pitchFamily="2" charset="0"/>
              </a:rPr>
              <a:t> an das Thema heranführt &amp; Napoleon als zentrale Figur vorstellt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D7B5900-3530-3717-290F-073FFC866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38891">
            <a:off x="-133752" y="48852"/>
            <a:ext cx="1469474" cy="1102106"/>
          </a:xfrm>
          <a:prstGeom prst="rect">
            <a:avLst/>
          </a:prstGeom>
        </p:spPr>
      </p:pic>
      <p:pic>
        <p:nvPicPr>
          <p:cNvPr id="39" name="Grafik 38" descr="Ein Bild, das Zeichnung, Darstellung, Clipart, Cartoon enthält.&#10;&#10;Automatisch generierte Beschreibung">
            <a:extLst>
              <a:ext uri="{FF2B5EF4-FFF2-40B4-BE49-F238E27FC236}">
                <a16:creationId xmlns:a16="http://schemas.microsoft.com/office/drawing/2014/main" id="{A501753C-150B-9BAB-7902-9C0FB1CBB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81" y="17818"/>
            <a:ext cx="612328" cy="93686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CD783FF-FAE9-1BAA-8B8C-0D6A8B2454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398113" y="5341799"/>
            <a:ext cx="2743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matic" panose="02000803000000000000" pitchFamily="2" charset="0"/>
              </a:rPr>
              <a:t>CC-BY-SA 4.0 Kristina Wahl – diefraumitdemdromedar.de - 2023</a:t>
            </a:r>
          </a:p>
        </p:txBody>
      </p:sp>
    </p:spTree>
    <p:extLst>
      <p:ext uri="{BB962C8B-B14F-4D97-AF65-F5344CB8AC3E}">
        <p14:creationId xmlns:p14="http://schemas.microsoft.com/office/powerpoint/2010/main" val="133175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76</Words>
  <Application>Microsoft Office PowerPoint</Application>
  <PresentationFormat>A4-Papier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Amatic</vt:lpstr>
      <vt:lpstr>Arial</vt:lpstr>
      <vt:lpstr>Calibri</vt:lpstr>
      <vt:lpstr>Calibri Light</vt:lpstr>
      <vt:lpstr>Desyrel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Wahl</dc:creator>
  <cp:lastModifiedBy>Kristina Wahl</cp:lastModifiedBy>
  <cp:revision>2</cp:revision>
  <dcterms:created xsi:type="dcterms:W3CDTF">2023-08-09T11:13:45Z</dcterms:created>
  <dcterms:modified xsi:type="dcterms:W3CDTF">2024-01-02T11:31:51Z</dcterms:modified>
</cp:coreProperties>
</file>