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6858000" cy="9906000" type="A4"/>
  <p:notesSz cx="9998075" cy="6865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utsch" id="{54FDB17F-5392-46A5-A9D1-9CA4A7D3182B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a Wahl" initials="KW" lastIdx="1" clrIdx="0">
    <p:extLst>
      <p:ext uri="{19B8F6BF-5375-455C-9EA6-DF929625EA0E}">
        <p15:presenceInfo xmlns:p15="http://schemas.microsoft.com/office/powerpoint/2012/main" userId="6dfe91900b670d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75EFE-837A-4EE3-8C45-57AE93AAD890}" v="3" dt="2024-01-05T12:58:09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Wahl" userId="6dfe91900b670dfe" providerId="LiveId" clId="{6BD75EFE-837A-4EE3-8C45-57AE93AAD890}"/>
    <pc:docChg chg="undo custSel delSld modSld modSection">
      <pc:chgData name="Kristina Wahl" userId="6dfe91900b670dfe" providerId="LiveId" clId="{6BD75EFE-837A-4EE3-8C45-57AE93AAD890}" dt="2024-01-05T12:59:12.986" v="90" actId="12"/>
      <pc:docMkLst>
        <pc:docMk/>
      </pc:docMkLst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856991991" sldId="267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970835400" sldId="268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781123477" sldId="269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509402788" sldId="270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101928190" sldId="271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986401277" sldId="272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628169481" sldId="273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1929692410" sldId="274"/>
        </pc:sldMkLst>
      </pc:sldChg>
      <pc:sldChg chg="addSp delSp modSp mod">
        <pc:chgData name="Kristina Wahl" userId="6dfe91900b670dfe" providerId="LiveId" clId="{6BD75EFE-837A-4EE3-8C45-57AE93AAD890}" dt="2024-01-05T12:59:12.986" v="90" actId="12"/>
        <pc:sldMkLst>
          <pc:docMk/>
          <pc:sldMk cId="3190993809" sldId="275"/>
        </pc:sldMkLst>
        <pc:spChg chg="mod">
          <ac:chgData name="Kristina Wahl" userId="6dfe91900b670dfe" providerId="LiveId" clId="{6BD75EFE-837A-4EE3-8C45-57AE93AAD890}" dt="2024-01-05T12:57:24.762" v="47" actId="20577"/>
          <ac:spMkLst>
            <pc:docMk/>
            <pc:sldMk cId="3190993809" sldId="275"/>
            <ac:spMk id="2" creationId="{4F3CB65F-EA8A-42E0-82FD-356F08D6B872}"/>
          </ac:spMkLst>
        </pc:spChg>
        <pc:spChg chg="mod">
          <ac:chgData name="Kristina Wahl" userId="6dfe91900b670dfe" providerId="LiveId" clId="{6BD75EFE-837A-4EE3-8C45-57AE93AAD890}" dt="2024-01-05T12:57:23.172" v="46" actId="20577"/>
          <ac:spMkLst>
            <pc:docMk/>
            <pc:sldMk cId="3190993809" sldId="275"/>
            <ac:spMk id="3" creationId="{FF15BE2D-57B8-4BF1-8866-BADB8872673A}"/>
          </ac:spMkLst>
        </pc:spChg>
        <pc:spChg chg="mod">
          <ac:chgData name="Kristina Wahl" userId="6dfe91900b670dfe" providerId="LiveId" clId="{6BD75EFE-837A-4EE3-8C45-57AE93AAD890}" dt="2024-01-05T12:56:45.695" v="36" actId="2711"/>
          <ac:spMkLst>
            <pc:docMk/>
            <pc:sldMk cId="3190993809" sldId="275"/>
            <ac:spMk id="8" creationId="{ECB0D2EC-614D-42AF-9F27-D6ECFA1246A5}"/>
          </ac:spMkLst>
        </pc:spChg>
        <pc:spChg chg="add mod">
          <ac:chgData name="Kristina Wahl" userId="6dfe91900b670dfe" providerId="LiveId" clId="{6BD75EFE-837A-4EE3-8C45-57AE93AAD890}" dt="2024-01-05T12:58:51.049" v="89" actId="34135"/>
          <ac:spMkLst>
            <pc:docMk/>
            <pc:sldMk cId="3190993809" sldId="275"/>
            <ac:spMk id="10" creationId="{B0A3A89F-7A28-05E5-85AD-DF3BB8A8B404}"/>
          </ac:spMkLst>
        </pc:spChg>
        <pc:spChg chg="mod">
          <ac:chgData name="Kristina Wahl" userId="6dfe91900b670dfe" providerId="LiveId" clId="{6BD75EFE-837A-4EE3-8C45-57AE93AAD890}" dt="2024-01-05T12:56:37.433" v="33" actId="2711"/>
          <ac:spMkLst>
            <pc:docMk/>
            <pc:sldMk cId="3190993809" sldId="275"/>
            <ac:spMk id="19" creationId="{E117F0CB-2454-470A-B359-366C9EBF2B17}"/>
          </ac:spMkLst>
        </pc:spChg>
        <pc:spChg chg="mod">
          <ac:chgData name="Kristina Wahl" userId="6dfe91900b670dfe" providerId="LiveId" clId="{6BD75EFE-837A-4EE3-8C45-57AE93AAD890}" dt="2024-01-05T12:58:34.984" v="72" actId="1076"/>
          <ac:spMkLst>
            <pc:docMk/>
            <pc:sldMk cId="3190993809" sldId="275"/>
            <ac:spMk id="26" creationId="{34DF71D2-BD5E-4C0E-8E51-84AC247E9B4B}"/>
          </ac:spMkLst>
        </pc:spChg>
        <pc:spChg chg="mod">
          <ac:chgData name="Kristina Wahl" userId="6dfe91900b670dfe" providerId="LiveId" clId="{6BD75EFE-837A-4EE3-8C45-57AE93AAD890}" dt="2024-01-05T12:56:37.433" v="33" actId="2711"/>
          <ac:spMkLst>
            <pc:docMk/>
            <pc:sldMk cId="3190993809" sldId="275"/>
            <ac:spMk id="45" creationId="{11807FC4-BD4F-40A0-B69A-FAFCAEB5B2E5}"/>
          </ac:spMkLst>
        </pc:spChg>
        <pc:spChg chg="del">
          <ac:chgData name="Kristina Wahl" userId="6dfe91900b670dfe" providerId="LiveId" clId="{6BD75EFE-837A-4EE3-8C45-57AE93AAD890}" dt="2024-01-05T12:57:17.584" v="43" actId="478"/>
          <ac:spMkLst>
            <pc:docMk/>
            <pc:sldMk cId="3190993809" sldId="275"/>
            <ac:spMk id="47" creationId="{378F9740-2580-4961-AAE5-73100DC4B989}"/>
          </ac:spMkLst>
        </pc:spChg>
        <pc:grpChg chg="del">
          <ac:chgData name="Kristina Wahl" userId="6dfe91900b670dfe" providerId="LiveId" clId="{6BD75EFE-837A-4EE3-8C45-57AE93AAD890}" dt="2024-01-05T12:56:49.880" v="37" actId="478"/>
          <ac:grpSpMkLst>
            <pc:docMk/>
            <pc:sldMk cId="3190993809" sldId="275"/>
            <ac:grpSpMk id="12" creationId="{F99EBAC0-CA26-43FD-BD97-5C5665933134}"/>
          </ac:grpSpMkLst>
        </pc:grpChg>
        <pc:graphicFrameChg chg="modGraphic">
          <ac:chgData name="Kristina Wahl" userId="6dfe91900b670dfe" providerId="LiveId" clId="{6BD75EFE-837A-4EE3-8C45-57AE93AAD890}" dt="2024-01-05T12:59:12.986" v="90" actId="12"/>
          <ac:graphicFrameMkLst>
            <pc:docMk/>
            <pc:sldMk cId="3190993809" sldId="275"/>
            <ac:graphicFrameMk id="18" creationId="{2B846B6F-0C6D-4C25-9230-B09BFCED17A0}"/>
          </ac:graphicFrameMkLst>
        </pc:graphicFrameChg>
        <pc:picChg chg="add mod">
          <ac:chgData name="Kristina Wahl" userId="6dfe91900b670dfe" providerId="LiveId" clId="{6BD75EFE-837A-4EE3-8C45-57AE93AAD890}" dt="2024-01-05T12:58:41.438" v="83" actId="1036"/>
          <ac:picMkLst>
            <pc:docMk/>
            <pc:sldMk cId="3190993809" sldId="275"/>
            <ac:picMk id="15" creationId="{B62853F7-81DF-D567-6141-8273B46D0F00}"/>
          </ac:picMkLst>
        </pc:picChg>
        <pc:picChg chg="add mod">
          <ac:chgData name="Kristina Wahl" userId="6dfe91900b670dfe" providerId="LiveId" clId="{6BD75EFE-837A-4EE3-8C45-57AE93AAD890}" dt="2024-01-05T12:58:08.626" v="62" actId="1036"/>
          <ac:picMkLst>
            <pc:docMk/>
            <pc:sldMk cId="3190993809" sldId="275"/>
            <ac:picMk id="17" creationId="{60781736-02B0-738E-E19B-993D747FED2F}"/>
          </ac:picMkLst>
        </pc:picChg>
        <pc:picChg chg="add mod">
          <ac:chgData name="Kristina Wahl" userId="6dfe91900b670dfe" providerId="LiveId" clId="{6BD75EFE-837A-4EE3-8C45-57AE93AAD890}" dt="2024-01-05T12:58:12.624" v="64" actId="1076"/>
          <ac:picMkLst>
            <pc:docMk/>
            <pc:sldMk cId="3190993809" sldId="275"/>
            <ac:picMk id="20" creationId="{D994D33C-2498-63B2-A630-DB88525F1C1B}"/>
          </ac:picMkLst>
        </pc:picChg>
      </pc:sldChg>
      <pc:sldChg chg="del">
        <pc:chgData name="Kristina Wahl" userId="6dfe91900b670dfe" providerId="LiveId" clId="{6BD75EFE-837A-4EE3-8C45-57AE93AAD890}" dt="2024-01-05T12:56:31.044" v="32" actId="47"/>
        <pc:sldMkLst>
          <pc:docMk/>
          <pc:sldMk cId="3077827440" sldId="276"/>
        </pc:sldMkLst>
      </pc:sldChg>
      <pc:sldChg chg="del">
        <pc:chgData name="Kristina Wahl" userId="6dfe91900b670dfe" providerId="LiveId" clId="{6BD75EFE-837A-4EE3-8C45-57AE93AAD890}" dt="2024-01-05T12:56:31.044" v="32" actId="47"/>
        <pc:sldMkLst>
          <pc:docMk/>
          <pc:sldMk cId="2676888208" sldId="277"/>
        </pc:sldMkLst>
      </pc:sldChg>
      <pc:sldChg chg="del">
        <pc:chgData name="Kristina Wahl" userId="6dfe91900b670dfe" providerId="LiveId" clId="{6BD75EFE-837A-4EE3-8C45-57AE93AAD890}" dt="2024-01-05T12:56:31.044" v="32" actId="47"/>
        <pc:sldMkLst>
          <pc:docMk/>
          <pc:sldMk cId="3571025632" sldId="278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4170927841" sldId="280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3601052406" sldId="281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4216962106" sldId="282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2047493611" sldId="283"/>
        </pc:sldMkLst>
      </pc:sldChg>
      <pc:sldChg chg="del">
        <pc:chgData name="Kristina Wahl" userId="6dfe91900b670dfe" providerId="LiveId" clId="{6BD75EFE-837A-4EE3-8C45-57AE93AAD890}" dt="2024-01-05T12:56:28.363" v="31" actId="47"/>
        <pc:sldMkLst>
          <pc:docMk/>
          <pc:sldMk cId="3321066989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4332499" cy="344887"/>
          </a:xfrm>
          <a:prstGeom prst="rect">
            <a:avLst/>
          </a:prstGeom>
        </p:spPr>
        <p:txBody>
          <a:bodyPr vert="horz" lIns="96310" tIns="48155" rIns="96310" bIns="4815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63849" y="8"/>
            <a:ext cx="4332499" cy="344887"/>
          </a:xfrm>
          <a:prstGeom prst="rect">
            <a:avLst/>
          </a:prstGeom>
        </p:spPr>
        <p:txBody>
          <a:bodyPr vert="horz" lIns="96310" tIns="48155" rIns="96310" bIns="48155" rtlCol="0"/>
          <a:lstStyle>
            <a:lvl1pPr algn="r">
              <a:defRPr sz="1300"/>
            </a:lvl1pPr>
          </a:lstStyle>
          <a:p>
            <a:fld id="{984C503B-8645-42DA-9D29-F5601127F369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7350" y="858838"/>
            <a:ext cx="1603375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10" tIns="48155" rIns="96310" bIns="4815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9808" y="3304241"/>
            <a:ext cx="7998460" cy="2703463"/>
          </a:xfrm>
          <a:prstGeom prst="rect">
            <a:avLst/>
          </a:prstGeom>
        </p:spPr>
        <p:txBody>
          <a:bodyPr vert="horz" lIns="96310" tIns="48155" rIns="96310" bIns="4815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6521055"/>
            <a:ext cx="4332499" cy="344886"/>
          </a:xfrm>
          <a:prstGeom prst="rect">
            <a:avLst/>
          </a:prstGeom>
        </p:spPr>
        <p:txBody>
          <a:bodyPr vert="horz" lIns="96310" tIns="48155" rIns="96310" bIns="4815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63849" y="6521055"/>
            <a:ext cx="4332499" cy="344886"/>
          </a:xfrm>
          <a:prstGeom prst="rect">
            <a:avLst/>
          </a:prstGeom>
        </p:spPr>
        <p:txBody>
          <a:bodyPr vert="horz" lIns="96310" tIns="48155" rIns="96310" bIns="48155" rtlCol="0" anchor="b"/>
          <a:lstStyle>
            <a:lvl1pPr algn="r">
              <a:defRPr sz="1300"/>
            </a:lvl1pPr>
          </a:lstStyle>
          <a:p>
            <a:fld id="{EF7966F2-3398-461D-8FFE-A66CFD454B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71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2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0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7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7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4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2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1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6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89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48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15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3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6">
            <a:extLst>
              <a:ext uri="{FF2B5EF4-FFF2-40B4-BE49-F238E27FC236}">
                <a16:creationId xmlns:a16="http://schemas.microsoft.com/office/drawing/2014/main" id="{ECB0D2EC-614D-42AF-9F27-D6ECFA12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86" y="103131"/>
            <a:ext cx="6355028" cy="143202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de-DE" sz="18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Wie finde ich vertrauenswürdige Informationen mit </a:t>
            </a:r>
            <a:r>
              <a:rPr lang="de-DE" sz="4400" dirty="0">
                <a:latin typeface="Baguet Script" panose="00000500000000000000" pitchFamily="2" charset="0"/>
                <a:ea typeface="Swagger" panose="02000603000000000000" pitchFamily="2" charset="0"/>
              </a:rPr>
              <a:t>Kindersuchmaschinen? 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4F3CB65F-EA8A-42E0-82FD-356F08D6B872}"/>
              </a:ext>
            </a:extLst>
          </p:cNvPr>
          <p:cNvSpPr/>
          <p:nvPr/>
        </p:nvSpPr>
        <p:spPr>
          <a:xfrm>
            <a:off x="1152427" y="1292821"/>
            <a:ext cx="5229225" cy="354140"/>
          </a:xfrm>
          <a:custGeom>
            <a:avLst/>
            <a:gdLst>
              <a:gd name="connsiteX0" fmla="*/ 0 w 5229225"/>
              <a:gd name="connsiteY0" fmla="*/ 59025 h 354140"/>
              <a:gd name="connsiteX1" fmla="*/ 59025 w 5229225"/>
              <a:gd name="connsiteY1" fmla="*/ 0 h 354140"/>
              <a:gd name="connsiteX2" fmla="*/ 646810 w 5229225"/>
              <a:gd name="connsiteY2" fmla="*/ 0 h 354140"/>
              <a:gd name="connsiteX3" fmla="*/ 1285707 w 5229225"/>
              <a:gd name="connsiteY3" fmla="*/ 0 h 354140"/>
              <a:gd name="connsiteX4" fmla="*/ 1822380 w 5229225"/>
              <a:gd name="connsiteY4" fmla="*/ 0 h 354140"/>
              <a:gd name="connsiteX5" fmla="*/ 2461277 w 5229225"/>
              <a:gd name="connsiteY5" fmla="*/ 0 h 354140"/>
              <a:gd name="connsiteX6" fmla="*/ 2997951 w 5229225"/>
              <a:gd name="connsiteY6" fmla="*/ 0 h 354140"/>
              <a:gd name="connsiteX7" fmla="*/ 3687959 w 5229225"/>
              <a:gd name="connsiteY7" fmla="*/ 0 h 354140"/>
              <a:gd name="connsiteX8" fmla="*/ 4326856 w 5229225"/>
              <a:gd name="connsiteY8" fmla="*/ 0 h 354140"/>
              <a:gd name="connsiteX9" fmla="*/ 5170200 w 5229225"/>
              <a:gd name="connsiteY9" fmla="*/ 0 h 354140"/>
              <a:gd name="connsiteX10" fmla="*/ 5229225 w 5229225"/>
              <a:gd name="connsiteY10" fmla="*/ 59025 h 354140"/>
              <a:gd name="connsiteX11" fmla="*/ 5229225 w 5229225"/>
              <a:gd name="connsiteY11" fmla="*/ 295115 h 354140"/>
              <a:gd name="connsiteX12" fmla="*/ 5170200 w 5229225"/>
              <a:gd name="connsiteY12" fmla="*/ 354140 h 354140"/>
              <a:gd name="connsiteX13" fmla="*/ 4531303 w 5229225"/>
              <a:gd name="connsiteY13" fmla="*/ 354140 h 354140"/>
              <a:gd name="connsiteX14" fmla="*/ 3790183 w 5229225"/>
              <a:gd name="connsiteY14" fmla="*/ 354140 h 354140"/>
              <a:gd name="connsiteX15" fmla="*/ 3049062 w 5229225"/>
              <a:gd name="connsiteY15" fmla="*/ 354140 h 354140"/>
              <a:gd name="connsiteX16" fmla="*/ 2512389 w 5229225"/>
              <a:gd name="connsiteY16" fmla="*/ 354140 h 354140"/>
              <a:gd name="connsiteX17" fmla="*/ 1975716 w 5229225"/>
              <a:gd name="connsiteY17" fmla="*/ 354140 h 354140"/>
              <a:gd name="connsiteX18" fmla="*/ 1234595 w 5229225"/>
              <a:gd name="connsiteY18" fmla="*/ 354140 h 354140"/>
              <a:gd name="connsiteX19" fmla="*/ 59025 w 5229225"/>
              <a:gd name="connsiteY19" fmla="*/ 354140 h 354140"/>
              <a:gd name="connsiteX20" fmla="*/ 0 w 5229225"/>
              <a:gd name="connsiteY20" fmla="*/ 295115 h 354140"/>
              <a:gd name="connsiteX21" fmla="*/ 0 w 5229225"/>
              <a:gd name="connsiteY21" fmla="*/ 59025 h 3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29225" h="354140" extrusionOk="0">
                <a:moveTo>
                  <a:pt x="0" y="59025"/>
                </a:moveTo>
                <a:cubicBezTo>
                  <a:pt x="-997" y="28841"/>
                  <a:pt x="20887" y="3855"/>
                  <a:pt x="59025" y="0"/>
                </a:cubicBezTo>
                <a:cubicBezTo>
                  <a:pt x="299757" y="-15275"/>
                  <a:pt x="523434" y="-13697"/>
                  <a:pt x="646810" y="0"/>
                </a:cubicBezTo>
                <a:cubicBezTo>
                  <a:pt x="770186" y="13697"/>
                  <a:pt x="1126260" y="-21519"/>
                  <a:pt x="1285707" y="0"/>
                </a:cubicBezTo>
                <a:cubicBezTo>
                  <a:pt x="1445154" y="21519"/>
                  <a:pt x="1660256" y="-5605"/>
                  <a:pt x="1822380" y="0"/>
                </a:cubicBezTo>
                <a:cubicBezTo>
                  <a:pt x="1984504" y="5605"/>
                  <a:pt x="2297206" y="-26873"/>
                  <a:pt x="2461277" y="0"/>
                </a:cubicBezTo>
                <a:cubicBezTo>
                  <a:pt x="2625348" y="26873"/>
                  <a:pt x="2733528" y="-23386"/>
                  <a:pt x="2997951" y="0"/>
                </a:cubicBezTo>
                <a:cubicBezTo>
                  <a:pt x="3262374" y="23386"/>
                  <a:pt x="3422573" y="-17098"/>
                  <a:pt x="3687959" y="0"/>
                </a:cubicBezTo>
                <a:cubicBezTo>
                  <a:pt x="3953345" y="17098"/>
                  <a:pt x="4008338" y="29679"/>
                  <a:pt x="4326856" y="0"/>
                </a:cubicBezTo>
                <a:cubicBezTo>
                  <a:pt x="4645374" y="-29679"/>
                  <a:pt x="4867269" y="39638"/>
                  <a:pt x="5170200" y="0"/>
                </a:cubicBezTo>
                <a:cubicBezTo>
                  <a:pt x="5201626" y="-6538"/>
                  <a:pt x="5232050" y="25824"/>
                  <a:pt x="5229225" y="59025"/>
                </a:cubicBezTo>
                <a:cubicBezTo>
                  <a:pt x="5228022" y="125267"/>
                  <a:pt x="5233335" y="189822"/>
                  <a:pt x="5229225" y="295115"/>
                </a:cubicBezTo>
                <a:cubicBezTo>
                  <a:pt x="5230992" y="326067"/>
                  <a:pt x="5209864" y="353674"/>
                  <a:pt x="5170200" y="354140"/>
                </a:cubicBezTo>
                <a:cubicBezTo>
                  <a:pt x="4896606" y="352175"/>
                  <a:pt x="4768534" y="347150"/>
                  <a:pt x="4531303" y="354140"/>
                </a:cubicBezTo>
                <a:cubicBezTo>
                  <a:pt x="4294072" y="361130"/>
                  <a:pt x="4065193" y="326987"/>
                  <a:pt x="3790183" y="354140"/>
                </a:cubicBezTo>
                <a:cubicBezTo>
                  <a:pt x="3515173" y="381293"/>
                  <a:pt x="3219293" y="347976"/>
                  <a:pt x="3049062" y="354140"/>
                </a:cubicBezTo>
                <a:cubicBezTo>
                  <a:pt x="2878831" y="360304"/>
                  <a:pt x="2728958" y="353346"/>
                  <a:pt x="2512389" y="354140"/>
                </a:cubicBezTo>
                <a:cubicBezTo>
                  <a:pt x="2295820" y="354934"/>
                  <a:pt x="2230470" y="375880"/>
                  <a:pt x="1975716" y="354140"/>
                </a:cubicBezTo>
                <a:cubicBezTo>
                  <a:pt x="1720962" y="332400"/>
                  <a:pt x="1541488" y="324148"/>
                  <a:pt x="1234595" y="354140"/>
                </a:cubicBezTo>
                <a:cubicBezTo>
                  <a:pt x="927702" y="384132"/>
                  <a:pt x="357487" y="402802"/>
                  <a:pt x="59025" y="354140"/>
                </a:cubicBezTo>
                <a:cubicBezTo>
                  <a:pt x="23346" y="353569"/>
                  <a:pt x="188" y="326488"/>
                  <a:pt x="0" y="295115"/>
                </a:cubicBezTo>
                <a:cubicBezTo>
                  <a:pt x="153" y="199053"/>
                  <a:pt x="-4695" y="145960"/>
                  <a:pt x="0" y="59025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429072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90000"/>
              </a:lnSpc>
            </a:pPr>
            <a:r>
              <a:rPr lang="de-DE" sz="16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	www.frag-finn.de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FF15BE2D-57B8-4BF1-8866-BADB8872673A}"/>
              </a:ext>
            </a:extLst>
          </p:cNvPr>
          <p:cNvSpPr/>
          <p:nvPr/>
        </p:nvSpPr>
        <p:spPr>
          <a:xfrm>
            <a:off x="1152426" y="1797819"/>
            <a:ext cx="5229225" cy="354140"/>
          </a:xfrm>
          <a:custGeom>
            <a:avLst/>
            <a:gdLst>
              <a:gd name="connsiteX0" fmla="*/ 0 w 5229225"/>
              <a:gd name="connsiteY0" fmla="*/ 59025 h 354140"/>
              <a:gd name="connsiteX1" fmla="*/ 59025 w 5229225"/>
              <a:gd name="connsiteY1" fmla="*/ 0 h 354140"/>
              <a:gd name="connsiteX2" fmla="*/ 646810 w 5229225"/>
              <a:gd name="connsiteY2" fmla="*/ 0 h 354140"/>
              <a:gd name="connsiteX3" fmla="*/ 1285707 w 5229225"/>
              <a:gd name="connsiteY3" fmla="*/ 0 h 354140"/>
              <a:gd name="connsiteX4" fmla="*/ 1822380 w 5229225"/>
              <a:gd name="connsiteY4" fmla="*/ 0 h 354140"/>
              <a:gd name="connsiteX5" fmla="*/ 2461277 w 5229225"/>
              <a:gd name="connsiteY5" fmla="*/ 0 h 354140"/>
              <a:gd name="connsiteX6" fmla="*/ 2997951 w 5229225"/>
              <a:gd name="connsiteY6" fmla="*/ 0 h 354140"/>
              <a:gd name="connsiteX7" fmla="*/ 3687959 w 5229225"/>
              <a:gd name="connsiteY7" fmla="*/ 0 h 354140"/>
              <a:gd name="connsiteX8" fmla="*/ 4326856 w 5229225"/>
              <a:gd name="connsiteY8" fmla="*/ 0 h 354140"/>
              <a:gd name="connsiteX9" fmla="*/ 5170200 w 5229225"/>
              <a:gd name="connsiteY9" fmla="*/ 0 h 354140"/>
              <a:gd name="connsiteX10" fmla="*/ 5229225 w 5229225"/>
              <a:gd name="connsiteY10" fmla="*/ 59025 h 354140"/>
              <a:gd name="connsiteX11" fmla="*/ 5229225 w 5229225"/>
              <a:gd name="connsiteY11" fmla="*/ 295115 h 354140"/>
              <a:gd name="connsiteX12" fmla="*/ 5170200 w 5229225"/>
              <a:gd name="connsiteY12" fmla="*/ 354140 h 354140"/>
              <a:gd name="connsiteX13" fmla="*/ 4531303 w 5229225"/>
              <a:gd name="connsiteY13" fmla="*/ 354140 h 354140"/>
              <a:gd name="connsiteX14" fmla="*/ 3790183 w 5229225"/>
              <a:gd name="connsiteY14" fmla="*/ 354140 h 354140"/>
              <a:gd name="connsiteX15" fmla="*/ 3049062 w 5229225"/>
              <a:gd name="connsiteY15" fmla="*/ 354140 h 354140"/>
              <a:gd name="connsiteX16" fmla="*/ 2512389 w 5229225"/>
              <a:gd name="connsiteY16" fmla="*/ 354140 h 354140"/>
              <a:gd name="connsiteX17" fmla="*/ 1975716 w 5229225"/>
              <a:gd name="connsiteY17" fmla="*/ 354140 h 354140"/>
              <a:gd name="connsiteX18" fmla="*/ 1234595 w 5229225"/>
              <a:gd name="connsiteY18" fmla="*/ 354140 h 354140"/>
              <a:gd name="connsiteX19" fmla="*/ 59025 w 5229225"/>
              <a:gd name="connsiteY19" fmla="*/ 354140 h 354140"/>
              <a:gd name="connsiteX20" fmla="*/ 0 w 5229225"/>
              <a:gd name="connsiteY20" fmla="*/ 295115 h 354140"/>
              <a:gd name="connsiteX21" fmla="*/ 0 w 5229225"/>
              <a:gd name="connsiteY21" fmla="*/ 59025 h 3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29225" h="354140" extrusionOk="0">
                <a:moveTo>
                  <a:pt x="0" y="59025"/>
                </a:moveTo>
                <a:cubicBezTo>
                  <a:pt x="-997" y="28841"/>
                  <a:pt x="20887" y="3855"/>
                  <a:pt x="59025" y="0"/>
                </a:cubicBezTo>
                <a:cubicBezTo>
                  <a:pt x="299757" y="-15275"/>
                  <a:pt x="523434" y="-13697"/>
                  <a:pt x="646810" y="0"/>
                </a:cubicBezTo>
                <a:cubicBezTo>
                  <a:pt x="770186" y="13697"/>
                  <a:pt x="1126260" y="-21519"/>
                  <a:pt x="1285707" y="0"/>
                </a:cubicBezTo>
                <a:cubicBezTo>
                  <a:pt x="1445154" y="21519"/>
                  <a:pt x="1660256" y="-5605"/>
                  <a:pt x="1822380" y="0"/>
                </a:cubicBezTo>
                <a:cubicBezTo>
                  <a:pt x="1984504" y="5605"/>
                  <a:pt x="2297206" y="-26873"/>
                  <a:pt x="2461277" y="0"/>
                </a:cubicBezTo>
                <a:cubicBezTo>
                  <a:pt x="2625348" y="26873"/>
                  <a:pt x="2733528" y="-23386"/>
                  <a:pt x="2997951" y="0"/>
                </a:cubicBezTo>
                <a:cubicBezTo>
                  <a:pt x="3262374" y="23386"/>
                  <a:pt x="3422573" y="-17098"/>
                  <a:pt x="3687959" y="0"/>
                </a:cubicBezTo>
                <a:cubicBezTo>
                  <a:pt x="3953345" y="17098"/>
                  <a:pt x="4008338" y="29679"/>
                  <a:pt x="4326856" y="0"/>
                </a:cubicBezTo>
                <a:cubicBezTo>
                  <a:pt x="4645374" y="-29679"/>
                  <a:pt x="4867269" y="39638"/>
                  <a:pt x="5170200" y="0"/>
                </a:cubicBezTo>
                <a:cubicBezTo>
                  <a:pt x="5201626" y="-6538"/>
                  <a:pt x="5232050" y="25824"/>
                  <a:pt x="5229225" y="59025"/>
                </a:cubicBezTo>
                <a:cubicBezTo>
                  <a:pt x="5228022" y="125267"/>
                  <a:pt x="5233335" y="189822"/>
                  <a:pt x="5229225" y="295115"/>
                </a:cubicBezTo>
                <a:cubicBezTo>
                  <a:pt x="5230992" y="326067"/>
                  <a:pt x="5209864" y="353674"/>
                  <a:pt x="5170200" y="354140"/>
                </a:cubicBezTo>
                <a:cubicBezTo>
                  <a:pt x="4896606" y="352175"/>
                  <a:pt x="4768534" y="347150"/>
                  <a:pt x="4531303" y="354140"/>
                </a:cubicBezTo>
                <a:cubicBezTo>
                  <a:pt x="4294072" y="361130"/>
                  <a:pt x="4065193" y="326987"/>
                  <a:pt x="3790183" y="354140"/>
                </a:cubicBezTo>
                <a:cubicBezTo>
                  <a:pt x="3515173" y="381293"/>
                  <a:pt x="3219293" y="347976"/>
                  <a:pt x="3049062" y="354140"/>
                </a:cubicBezTo>
                <a:cubicBezTo>
                  <a:pt x="2878831" y="360304"/>
                  <a:pt x="2728958" y="353346"/>
                  <a:pt x="2512389" y="354140"/>
                </a:cubicBezTo>
                <a:cubicBezTo>
                  <a:pt x="2295820" y="354934"/>
                  <a:pt x="2230470" y="375880"/>
                  <a:pt x="1975716" y="354140"/>
                </a:cubicBezTo>
                <a:cubicBezTo>
                  <a:pt x="1720962" y="332400"/>
                  <a:pt x="1541488" y="324148"/>
                  <a:pt x="1234595" y="354140"/>
                </a:cubicBezTo>
                <a:cubicBezTo>
                  <a:pt x="927702" y="384132"/>
                  <a:pt x="357487" y="402802"/>
                  <a:pt x="59025" y="354140"/>
                </a:cubicBezTo>
                <a:cubicBezTo>
                  <a:pt x="23346" y="353569"/>
                  <a:pt x="188" y="326488"/>
                  <a:pt x="0" y="295115"/>
                </a:cubicBezTo>
                <a:cubicBezTo>
                  <a:pt x="153" y="199053"/>
                  <a:pt x="-4695" y="145960"/>
                  <a:pt x="0" y="59025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429072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90000"/>
              </a:lnSpc>
            </a:pPr>
            <a:r>
              <a:rPr lang="de-DE" sz="16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	www.blinde-kuh.de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635908D-BB23-432F-AFDD-69A3D608AC3A}"/>
              </a:ext>
            </a:extLst>
          </p:cNvPr>
          <p:cNvSpPr txBox="1"/>
          <p:nvPr/>
        </p:nvSpPr>
        <p:spPr>
          <a:xfrm>
            <a:off x="99914" y="1488432"/>
            <a:ext cx="1076325" cy="5377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de-DE" sz="16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Merk dir die </a:t>
            </a:r>
            <a:r>
              <a:rPr lang="de-DE" sz="1600" u="sng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URL</a:t>
            </a:r>
            <a:r>
              <a:rPr lang="de-DE" sz="16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!</a:t>
            </a:r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7999E7F9-8E57-40CF-A5EC-15E0EDF25FC0}"/>
              </a:ext>
            </a:extLst>
          </p:cNvPr>
          <p:cNvSpPr/>
          <p:nvPr/>
        </p:nvSpPr>
        <p:spPr>
          <a:xfrm>
            <a:off x="399968" y="2013933"/>
            <a:ext cx="452405" cy="537711"/>
          </a:xfrm>
          <a:custGeom>
            <a:avLst/>
            <a:gdLst>
              <a:gd name="connsiteX0" fmla="*/ 0 w 452405"/>
              <a:gd name="connsiteY0" fmla="*/ 311509 h 537711"/>
              <a:gd name="connsiteX1" fmla="*/ 113101 w 452405"/>
              <a:gd name="connsiteY1" fmla="*/ 311509 h 537711"/>
              <a:gd name="connsiteX2" fmla="*/ 113101 w 452405"/>
              <a:gd name="connsiteY2" fmla="*/ 0 h 537711"/>
              <a:gd name="connsiteX3" fmla="*/ 339304 w 452405"/>
              <a:gd name="connsiteY3" fmla="*/ 0 h 537711"/>
              <a:gd name="connsiteX4" fmla="*/ 339304 w 452405"/>
              <a:gd name="connsiteY4" fmla="*/ 311509 h 537711"/>
              <a:gd name="connsiteX5" fmla="*/ 452405 w 452405"/>
              <a:gd name="connsiteY5" fmla="*/ 311509 h 537711"/>
              <a:gd name="connsiteX6" fmla="*/ 226203 w 452405"/>
              <a:gd name="connsiteY6" fmla="*/ 537711 h 537711"/>
              <a:gd name="connsiteX7" fmla="*/ 0 w 452405"/>
              <a:gd name="connsiteY7" fmla="*/ 311509 h 53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05" h="537711" fill="none" extrusionOk="0">
                <a:moveTo>
                  <a:pt x="0" y="311509"/>
                </a:moveTo>
                <a:cubicBezTo>
                  <a:pt x="30705" y="316543"/>
                  <a:pt x="84318" y="309784"/>
                  <a:pt x="113101" y="311509"/>
                </a:cubicBezTo>
                <a:cubicBezTo>
                  <a:pt x="126127" y="179791"/>
                  <a:pt x="99865" y="73370"/>
                  <a:pt x="113101" y="0"/>
                </a:cubicBezTo>
                <a:cubicBezTo>
                  <a:pt x="200452" y="-6631"/>
                  <a:pt x="252042" y="2404"/>
                  <a:pt x="339304" y="0"/>
                </a:cubicBezTo>
                <a:cubicBezTo>
                  <a:pt x="343509" y="148255"/>
                  <a:pt x="331824" y="202552"/>
                  <a:pt x="339304" y="311509"/>
                </a:cubicBezTo>
                <a:cubicBezTo>
                  <a:pt x="392789" y="306564"/>
                  <a:pt x="397854" y="310648"/>
                  <a:pt x="452405" y="311509"/>
                </a:cubicBezTo>
                <a:cubicBezTo>
                  <a:pt x="414214" y="370607"/>
                  <a:pt x="310573" y="472555"/>
                  <a:pt x="226203" y="537711"/>
                </a:cubicBezTo>
                <a:cubicBezTo>
                  <a:pt x="141129" y="453191"/>
                  <a:pt x="105401" y="416770"/>
                  <a:pt x="0" y="311509"/>
                </a:cubicBezTo>
                <a:close/>
              </a:path>
              <a:path w="452405" h="537711" stroke="0" extrusionOk="0">
                <a:moveTo>
                  <a:pt x="0" y="311509"/>
                </a:moveTo>
                <a:cubicBezTo>
                  <a:pt x="37574" y="310816"/>
                  <a:pt x="79919" y="315602"/>
                  <a:pt x="113101" y="311509"/>
                </a:cubicBezTo>
                <a:cubicBezTo>
                  <a:pt x="124595" y="239633"/>
                  <a:pt x="107189" y="110529"/>
                  <a:pt x="113101" y="0"/>
                </a:cubicBezTo>
                <a:cubicBezTo>
                  <a:pt x="222847" y="4744"/>
                  <a:pt x="262889" y="-8566"/>
                  <a:pt x="339304" y="0"/>
                </a:cubicBezTo>
                <a:cubicBezTo>
                  <a:pt x="341477" y="87912"/>
                  <a:pt x="352175" y="205155"/>
                  <a:pt x="339304" y="311509"/>
                </a:cubicBezTo>
                <a:cubicBezTo>
                  <a:pt x="381391" y="313196"/>
                  <a:pt x="398628" y="315852"/>
                  <a:pt x="452405" y="311509"/>
                </a:cubicBezTo>
                <a:cubicBezTo>
                  <a:pt x="386619" y="370309"/>
                  <a:pt x="269545" y="477044"/>
                  <a:pt x="226203" y="537711"/>
                </a:cubicBezTo>
                <a:cubicBezTo>
                  <a:pt x="135904" y="427249"/>
                  <a:pt x="111271" y="421106"/>
                  <a:pt x="0" y="311509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251482958">
                  <a:prstGeom prst="downArrow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6CD8DC-B948-4A59-AAD2-6981336EC845}"/>
              </a:ext>
            </a:extLst>
          </p:cNvPr>
          <p:cNvSpPr txBox="1"/>
          <p:nvPr/>
        </p:nvSpPr>
        <p:spPr>
          <a:xfrm>
            <a:off x="88007" y="2672884"/>
            <a:ext cx="1076325" cy="5377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de-DE" sz="1600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Was ist das?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C73A13C4-BEF7-45F6-9A06-3DCAB28A4048}"/>
              </a:ext>
            </a:extLst>
          </p:cNvPr>
          <p:cNvSpPr/>
          <p:nvPr/>
        </p:nvSpPr>
        <p:spPr>
          <a:xfrm>
            <a:off x="1152425" y="2334203"/>
            <a:ext cx="5229225" cy="1021556"/>
          </a:xfrm>
          <a:custGeom>
            <a:avLst/>
            <a:gdLst>
              <a:gd name="connsiteX0" fmla="*/ 0 w 5229225"/>
              <a:gd name="connsiteY0" fmla="*/ 170263 h 1021556"/>
              <a:gd name="connsiteX1" fmla="*/ 170263 w 5229225"/>
              <a:gd name="connsiteY1" fmla="*/ 0 h 1021556"/>
              <a:gd name="connsiteX2" fmla="*/ 819762 w 5229225"/>
              <a:gd name="connsiteY2" fmla="*/ 0 h 1021556"/>
              <a:gd name="connsiteX3" fmla="*/ 1518147 w 5229225"/>
              <a:gd name="connsiteY3" fmla="*/ 0 h 1021556"/>
              <a:gd name="connsiteX4" fmla="*/ 2118759 w 5229225"/>
              <a:gd name="connsiteY4" fmla="*/ 0 h 1021556"/>
              <a:gd name="connsiteX5" fmla="*/ 2817144 w 5229225"/>
              <a:gd name="connsiteY5" fmla="*/ 0 h 1021556"/>
              <a:gd name="connsiteX6" fmla="*/ 3417756 w 5229225"/>
              <a:gd name="connsiteY6" fmla="*/ 0 h 1021556"/>
              <a:gd name="connsiteX7" fmla="*/ 4165028 w 5229225"/>
              <a:gd name="connsiteY7" fmla="*/ 0 h 1021556"/>
              <a:gd name="connsiteX8" fmla="*/ 5058962 w 5229225"/>
              <a:gd name="connsiteY8" fmla="*/ 0 h 1021556"/>
              <a:gd name="connsiteX9" fmla="*/ 5229225 w 5229225"/>
              <a:gd name="connsiteY9" fmla="*/ 170263 h 1021556"/>
              <a:gd name="connsiteX10" fmla="*/ 5229225 w 5229225"/>
              <a:gd name="connsiteY10" fmla="*/ 851293 h 1021556"/>
              <a:gd name="connsiteX11" fmla="*/ 5058962 w 5229225"/>
              <a:gd name="connsiteY11" fmla="*/ 1021556 h 1021556"/>
              <a:gd name="connsiteX12" fmla="*/ 4507237 w 5229225"/>
              <a:gd name="connsiteY12" fmla="*/ 1021556 h 1021556"/>
              <a:gd name="connsiteX13" fmla="*/ 3759965 w 5229225"/>
              <a:gd name="connsiteY13" fmla="*/ 1021556 h 1021556"/>
              <a:gd name="connsiteX14" fmla="*/ 2963805 w 5229225"/>
              <a:gd name="connsiteY14" fmla="*/ 1021556 h 1021556"/>
              <a:gd name="connsiteX15" fmla="*/ 2167646 w 5229225"/>
              <a:gd name="connsiteY15" fmla="*/ 1021556 h 1021556"/>
              <a:gd name="connsiteX16" fmla="*/ 1567034 w 5229225"/>
              <a:gd name="connsiteY16" fmla="*/ 1021556 h 1021556"/>
              <a:gd name="connsiteX17" fmla="*/ 966423 w 5229225"/>
              <a:gd name="connsiteY17" fmla="*/ 1021556 h 1021556"/>
              <a:gd name="connsiteX18" fmla="*/ 170263 w 5229225"/>
              <a:gd name="connsiteY18" fmla="*/ 1021556 h 1021556"/>
              <a:gd name="connsiteX19" fmla="*/ 0 w 5229225"/>
              <a:gd name="connsiteY19" fmla="*/ 851293 h 1021556"/>
              <a:gd name="connsiteX20" fmla="*/ 0 w 5229225"/>
              <a:gd name="connsiteY20" fmla="*/ 170263 h 10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29225" h="1021556" extrusionOk="0">
                <a:moveTo>
                  <a:pt x="0" y="170263"/>
                </a:moveTo>
                <a:cubicBezTo>
                  <a:pt x="-5667" y="89959"/>
                  <a:pt x="70165" y="4221"/>
                  <a:pt x="170263" y="0"/>
                </a:cubicBezTo>
                <a:cubicBezTo>
                  <a:pt x="308709" y="1338"/>
                  <a:pt x="496262" y="27057"/>
                  <a:pt x="819762" y="0"/>
                </a:cubicBezTo>
                <a:cubicBezTo>
                  <a:pt x="1143262" y="-27057"/>
                  <a:pt x="1224314" y="21983"/>
                  <a:pt x="1518147" y="0"/>
                </a:cubicBezTo>
                <a:cubicBezTo>
                  <a:pt x="1811980" y="-21983"/>
                  <a:pt x="1996206" y="15117"/>
                  <a:pt x="2118759" y="0"/>
                </a:cubicBezTo>
                <a:cubicBezTo>
                  <a:pt x="2241312" y="-15117"/>
                  <a:pt x="2621537" y="-22073"/>
                  <a:pt x="2817144" y="0"/>
                </a:cubicBezTo>
                <a:cubicBezTo>
                  <a:pt x="3012752" y="22073"/>
                  <a:pt x="3206699" y="22086"/>
                  <a:pt x="3417756" y="0"/>
                </a:cubicBezTo>
                <a:cubicBezTo>
                  <a:pt x="3628813" y="-22086"/>
                  <a:pt x="3986641" y="-29341"/>
                  <a:pt x="4165028" y="0"/>
                </a:cubicBezTo>
                <a:cubicBezTo>
                  <a:pt x="4343415" y="29341"/>
                  <a:pt x="4634852" y="-42370"/>
                  <a:pt x="5058962" y="0"/>
                </a:cubicBezTo>
                <a:cubicBezTo>
                  <a:pt x="5137277" y="7753"/>
                  <a:pt x="5228214" y="69760"/>
                  <a:pt x="5229225" y="170263"/>
                </a:cubicBezTo>
                <a:cubicBezTo>
                  <a:pt x="5212975" y="479884"/>
                  <a:pt x="5215188" y="695521"/>
                  <a:pt x="5229225" y="851293"/>
                </a:cubicBezTo>
                <a:cubicBezTo>
                  <a:pt x="5224807" y="951155"/>
                  <a:pt x="5151679" y="1026367"/>
                  <a:pt x="5058962" y="1021556"/>
                </a:cubicBezTo>
                <a:cubicBezTo>
                  <a:pt x="4909464" y="1026518"/>
                  <a:pt x="4697998" y="1014219"/>
                  <a:pt x="4507237" y="1021556"/>
                </a:cubicBezTo>
                <a:cubicBezTo>
                  <a:pt x="4316477" y="1028893"/>
                  <a:pt x="4116666" y="998932"/>
                  <a:pt x="3759965" y="1021556"/>
                </a:cubicBezTo>
                <a:cubicBezTo>
                  <a:pt x="3403264" y="1044180"/>
                  <a:pt x="3127045" y="1050147"/>
                  <a:pt x="2963805" y="1021556"/>
                </a:cubicBezTo>
                <a:cubicBezTo>
                  <a:pt x="2800565" y="992965"/>
                  <a:pt x="2437768" y="1022813"/>
                  <a:pt x="2167646" y="1021556"/>
                </a:cubicBezTo>
                <a:cubicBezTo>
                  <a:pt x="1897524" y="1020299"/>
                  <a:pt x="1737562" y="1031886"/>
                  <a:pt x="1567034" y="1021556"/>
                </a:cubicBezTo>
                <a:cubicBezTo>
                  <a:pt x="1396506" y="1011226"/>
                  <a:pt x="1160116" y="1042058"/>
                  <a:pt x="966423" y="1021556"/>
                </a:cubicBezTo>
                <a:cubicBezTo>
                  <a:pt x="772730" y="1001054"/>
                  <a:pt x="492547" y="1048025"/>
                  <a:pt x="170263" y="1021556"/>
                </a:cubicBezTo>
                <a:cubicBezTo>
                  <a:pt x="86443" y="1036894"/>
                  <a:pt x="16856" y="928967"/>
                  <a:pt x="0" y="851293"/>
                </a:cubicBezTo>
                <a:cubicBezTo>
                  <a:pt x="-6829" y="703458"/>
                  <a:pt x="-1523" y="440551"/>
                  <a:pt x="0" y="17026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429072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de-DE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_____________________________________</a:t>
            </a:r>
          </a:p>
          <a:p>
            <a:pPr fontAlgn="ctr">
              <a:lnSpc>
                <a:spcPct val="150000"/>
              </a:lnSpc>
            </a:pPr>
            <a:r>
              <a:rPr lang="de-DE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_____________________________________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1807FC4-BD4F-40A0-B69A-FAFCAEB5B2E5}"/>
              </a:ext>
            </a:extLst>
          </p:cNvPr>
          <p:cNvSpPr txBox="1"/>
          <p:nvPr/>
        </p:nvSpPr>
        <p:spPr>
          <a:xfrm>
            <a:off x="251486" y="3350913"/>
            <a:ext cx="6019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latin typeface="Baguet Script" panose="00000500000000000000" pitchFamily="2" charset="0"/>
                <a:ea typeface="Swagger" panose="02000603000000000000" pitchFamily="2" charset="0"/>
                <a:cs typeface="+mj-cs"/>
              </a:rPr>
              <a:t>Überprüfe die Quelle:</a:t>
            </a:r>
          </a:p>
        </p:txBody>
      </p:sp>
      <p:graphicFrame>
        <p:nvGraphicFramePr>
          <p:cNvPr id="18" name="Tabelle 18">
            <a:extLst>
              <a:ext uri="{FF2B5EF4-FFF2-40B4-BE49-F238E27FC236}">
                <a16:creationId xmlns:a16="http://schemas.microsoft.com/office/drawing/2014/main" id="{2B846B6F-0C6D-4C25-9230-B09BFCED1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325741"/>
              </p:ext>
            </p:extLst>
          </p:nvPr>
        </p:nvGraphicFramePr>
        <p:xfrm>
          <a:off x="251486" y="3998186"/>
          <a:ext cx="6269310" cy="122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655">
                  <a:extLst>
                    <a:ext uri="{9D8B030D-6E8A-4147-A177-3AD203B41FA5}">
                      <a16:colId xmlns:a16="http://schemas.microsoft.com/office/drawing/2014/main" val="1543492166"/>
                    </a:ext>
                  </a:extLst>
                </a:gridCol>
                <a:gridCol w="3134655">
                  <a:extLst>
                    <a:ext uri="{9D8B030D-6E8A-4147-A177-3AD203B41FA5}">
                      <a16:colId xmlns:a16="http://schemas.microsoft.com/office/drawing/2014/main" val="1450175058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Passt das wirklich zum Thema?</a:t>
                      </a: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Ist eine Quelle angegeben?</a:t>
                      </a: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0425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Wer hat das geschrieben?</a:t>
                      </a: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Sieht die Seite professionell aus?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34631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Was für eine Webseite ist das?</a:t>
                      </a: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Ist der Text verständlich geschrieben?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1425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:asvg="http://schemas.microsoft.com/office/drawing/2016/SVG/main" r:embed="rId3"/>
                              </a:ext>
                            </a:extLst>
                          </a:blip>
                        </a:buBlip>
                        <a:tabLst/>
                        <a:defRPr/>
                      </a:pPr>
                      <a:r>
                        <a:rPr lang="de-DE" sz="1400" b="0" dirty="0">
                          <a:solidFill>
                            <a:srgbClr val="000000"/>
                          </a:solidFill>
                          <a:latin typeface="GelPenUpright" panose="02000603000000000000" pitchFamily="2" charset="0"/>
                          <a:ea typeface="GelPenUpright" panose="02000603000000000000" pitchFamily="2" charset="0"/>
                          <a:cs typeface="PMO Dashboard" pitchFamily="2" charset="-128"/>
                        </a:rPr>
                        <a:t>Von wann sind die Informationen?</a:t>
                      </a: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PeaxDrawnIcons" panose="02000603000000000000" pitchFamily="2" charset="0"/>
                        <a:buChar char="à"/>
                      </a:pPr>
                      <a:endParaRPr lang="de-DE" sz="14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50600"/>
                  </a:ext>
                </a:extLst>
              </a:tr>
            </a:tbl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E117F0CB-2454-470A-B359-366C9EBF2B17}"/>
              </a:ext>
            </a:extLst>
          </p:cNvPr>
          <p:cNvSpPr txBox="1"/>
          <p:nvPr/>
        </p:nvSpPr>
        <p:spPr>
          <a:xfrm>
            <a:off x="251485" y="6784039"/>
            <a:ext cx="6019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latin typeface="Baguet Script" panose="00000500000000000000" pitchFamily="2" charset="0"/>
                <a:ea typeface="Swagger" panose="02000603000000000000" pitchFamily="2" charset="0"/>
                <a:cs typeface="+mj-cs"/>
              </a:rPr>
              <a:t>Und was ist mit Google &amp; YouTube?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B2E252FE-A899-49D1-BB04-247C94750E25}"/>
              </a:ext>
            </a:extLst>
          </p:cNvPr>
          <p:cNvSpPr/>
          <p:nvPr/>
        </p:nvSpPr>
        <p:spPr>
          <a:xfrm>
            <a:off x="208626" y="7359712"/>
            <a:ext cx="6355030" cy="1940957"/>
          </a:xfrm>
          <a:custGeom>
            <a:avLst/>
            <a:gdLst>
              <a:gd name="connsiteX0" fmla="*/ 0 w 6355030"/>
              <a:gd name="connsiteY0" fmla="*/ 323499 h 1940957"/>
              <a:gd name="connsiteX1" fmla="*/ 323499 w 6355030"/>
              <a:gd name="connsiteY1" fmla="*/ 0 h 1940957"/>
              <a:gd name="connsiteX2" fmla="*/ 900644 w 6355030"/>
              <a:gd name="connsiteY2" fmla="*/ 0 h 1940957"/>
              <a:gd name="connsiteX3" fmla="*/ 1534870 w 6355030"/>
              <a:gd name="connsiteY3" fmla="*/ 0 h 1940957"/>
              <a:gd name="connsiteX4" fmla="*/ 2054935 w 6355030"/>
              <a:gd name="connsiteY4" fmla="*/ 0 h 1940957"/>
              <a:gd name="connsiteX5" fmla="*/ 2689161 w 6355030"/>
              <a:gd name="connsiteY5" fmla="*/ 0 h 1940957"/>
              <a:gd name="connsiteX6" fmla="*/ 3209226 w 6355030"/>
              <a:gd name="connsiteY6" fmla="*/ 0 h 1940957"/>
              <a:gd name="connsiteX7" fmla="*/ 3900532 w 6355030"/>
              <a:gd name="connsiteY7" fmla="*/ 0 h 1940957"/>
              <a:gd name="connsiteX8" fmla="*/ 4534758 w 6355030"/>
              <a:gd name="connsiteY8" fmla="*/ 0 h 1940957"/>
              <a:gd name="connsiteX9" fmla="*/ 5283145 w 6355030"/>
              <a:gd name="connsiteY9" fmla="*/ 0 h 1940957"/>
              <a:gd name="connsiteX10" fmla="*/ 6031531 w 6355030"/>
              <a:gd name="connsiteY10" fmla="*/ 0 h 1940957"/>
              <a:gd name="connsiteX11" fmla="*/ 6355030 w 6355030"/>
              <a:gd name="connsiteY11" fmla="*/ 323499 h 1940957"/>
              <a:gd name="connsiteX12" fmla="*/ 6355030 w 6355030"/>
              <a:gd name="connsiteY12" fmla="*/ 983418 h 1940957"/>
              <a:gd name="connsiteX13" fmla="*/ 6355030 w 6355030"/>
              <a:gd name="connsiteY13" fmla="*/ 1617458 h 1940957"/>
              <a:gd name="connsiteX14" fmla="*/ 6031531 w 6355030"/>
              <a:gd name="connsiteY14" fmla="*/ 1940957 h 1940957"/>
              <a:gd name="connsiteX15" fmla="*/ 5568546 w 6355030"/>
              <a:gd name="connsiteY15" fmla="*/ 1940957 h 1940957"/>
              <a:gd name="connsiteX16" fmla="*/ 5048481 w 6355030"/>
              <a:gd name="connsiteY16" fmla="*/ 1940957 h 1940957"/>
              <a:gd name="connsiteX17" fmla="*/ 4528416 w 6355030"/>
              <a:gd name="connsiteY17" fmla="*/ 1940957 h 1940957"/>
              <a:gd name="connsiteX18" fmla="*/ 3780029 w 6355030"/>
              <a:gd name="connsiteY18" fmla="*/ 1940957 h 1940957"/>
              <a:gd name="connsiteX19" fmla="*/ 3088723 w 6355030"/>
              <a:gd name="connsiteY19" fmla="*/ 1940957 h 1940957"/>
              <a:gd name="connsiteX20" fmla="*/ 2511578 w 6355030"/>
              <a:gd name="connsiteY20" fmla="*/ 1940957 h 1940957"/>
              <a:gd name="connsiteX21" fmla="*/ 1991513 w 6355030"/>
              <a:gd name="connsiteY21" fmla="*/ 1940957 h 1940957"/>
              <a:gd name="connsiteX22" fmla="*/ 1414367 w 6355030"/>
              <a:gd name="connsiteY22" fmla="*/ 1940957 h 1940957"/>
              <a:gd name="connsiteX23" fmla="*/ 323499 w 6355030"/>
              <a:gd name="connsiteY23" fmla="*/ 1940957 h 1940957"/>
              <a:gd name="connsiteX24" fmla="*/ 0 w 6355030"/>
              <a:gd name="connsiteY24" fmla="*/ 1617458 h 1940957"/>
              <a:gd name="connsiteX25" fmla="*/ 0 w 6355030"/>
              <a:gd name="connsiteY25" fmla="*/ 957539 h 1940957"/>
              <a:gd name="connsiteX26" fmla="*/ 0 w 6355030"/>
              <a:gd name="connsiteY26" fmla="*/ 323499 h 194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355030" h="1940957" extrusionOk="0">
                <a:moveTo>
                  <a:pt x="0" y="323499"/>
                </a:moveTo>
                <a:cubicBezTo>
                  <a:pt x="-3244" y="152695"/>
                  <a:pt x="130879" y="9714"/>
                  <a:pt x="323499" y="0"/>
                </a:cubicBezTo>
                <a:cubicBezTo>
                  <a:pt x="442160" y="-14785"/>
                  <a:pt x="739254" y="11625"/>
                  <a:pt x="900644" y="0"/>
                </a:cubicBezTo>
                <a:cubicBezTo>
                  <a:pt x="1062035" y="-11625"/>
                  <a:pt x="1303567" y="12307"/>
                  <a:pt x="1534870" y="0"/>
                </a:cubicBezTo>
                <a:cubicBezTo>
                  <a:pt x="1766173" y="-12307"/>
                  <a:pt x="1950776" y="-5124"/>
                  <a:pt x="2054935" y="0"/>
                </a:cubicBezTo>
                <a:cubicBezTo>
                  <a:pt x="2159094" y="5124"/>
                  <a:pt x="2532554" y="-14919"/>
                  <a:pt x="2689161" y="0"/>
                </a:cubicBezTo>
                <a:cubicBezTo>
                  <a:pt x="2845768" y="14919"/>
                  <a:pt x="3008902" y="-24846"/>
                  <a:pt x="3209226" y="0"/>
                </a:cubicBezTo>
                <a:cubicBezTo>
                  <a:pt x="3409551" y="24846"/>
                  <a:pt x="3565026" y="21706"/>
                  <a:pt x="3900532" y="0"/>
                </a:cubicBezTo>
                <a:cubicBezTo>
                  <a:pt x="4236038" y="-21706"/>
                  <a:pt x="4406075" y="28376"/>
                  <a:pt x="4534758" y="0"/>
                </a:cubicBezTo>
                <a:cubicBezTo>
                  <a:pt x="4663441" y="-28376"/>
                  <a:pt x="5026516" y="174"/>
                  <a:pt x="5283145" y="0"/>
                </a:cubicBezTo>
                <a:cubicBezTo>
                  <a:pt x="5539774" y="-174"/>
                  <a:pt x="5875492" y="-34125"/>
                  <a:pt x="6031531" y="0"/>
                </a:cubicBezTo>
                <a:cubicBezTo>
                  <a:pt x="6192457" y="-16174"/>
                  <a:pt x="6347960" y="150233"/>
                  <a:pt x="6355030" y="323499"/>
                </a:cubicBezTo>
                <a:cubicBezTo>
                  <a:pt x="6373841" y="539959"/>
                  <a:pt x="6340615" y="672899"/>
                  <a:pt x="6355030" y="983418"/>
                </a:cubicBezTo>
                <a:cubicBezTo>
                  <a:pt x="6369445" y="1293937"/>
                  <a:pt x="6360118" y="1360405"/>
                  <a:pt x="6355030" y="1617458"/>
                </a:cubicBezTo>
                <a:cubicBezTo>
                  <a:pt x="6336385" y="1833458"/>
                  <a:pt x="6213963" y="1920723"/>
                  <a:pt x="6031531" y="1940957"/>
                </a:cubicBezTo>
                <a:cubicBezTo>
                  <a:pt x="5925381" y="1928965"/>
                  <a:pt x="5768777" y="1959030"/>
                  <a:pt x="5568546" y="1940957"/>
                </a:cubicBezTo>
                <a:cubicBezTo>
                  <a:pt x="5368315" y="1922884"/>
                  <a:pt x="5235481" y="1927153"/>
                  <a:pt x="5048481" y="1940957"/>
                </a:cubicBezTo>
                <a:cubicBezTo>
                  <a:pt x="4861481" y="1954761"/>
                  <a:pt x="4674948" y="1919070"/>
                  <a:pt x="4528416" y="1940957"/>
                </a:cubicBezTo>
                <a:cubicBezTo>
                  <a:pt x="4381884" y="1962844"/>
                  <a:pt x="4136646" y="1938958"/>
                  <a:pt x="3780029" y="1940957"/>
                </a:cubicBezTo>
                <a:cubicBezTo>
                  <a:pt x="3423412" y="1942956"/>
                  <a:pt x="3321696" y="1947227"/>
                  <a:pt x="3088723" y="1940957"/>
                </a:cubicBezTo>
                <a:cubicBezTo>
                  <a:pt x="2855750" y="1934687"/>
                  <a:pt x="2639879" y="1960971"/>
                  <a:pt x="2511578" y="1940957"/>
                </a:cubicBezTo>
                <a:cubicBezTo>
                  <a:pt x="2383278" y="1920943"/>
                  <a:pt x="2150309" y="1959285"/>
                  <a:pt x="1991513" y="1940957"/>
                </a:cubicBezTo>
                <a:cubicBezTo>
                  <a:pt x="1832718" y="1922629"/>
                  <a:pt x="1665436" y="1954613"/>
                  <a:pt x="1414367" y="1940957"/>
                </a:cubicBezTo>
                <a:cubicBezTo>
                  <a:pt x="1163298" y="1927301"/>
                  <a:pt x="543396" y="1937300"/>
                  <a:pt x="323499" y="1940957"/>
                </a:cubicBezTo>
                <a:cubicBezTo>
                  <a:pt x="143307" y="1912008"/>
                  <a:pt x="-24600" y="1788882"/>
                  <a:pt x="0" y="1617458"/>
                </a:cubicBezTo>
                <a:cubicBezTo>
                  <a:pt x="-19154" y="1466586"/>
                  <a:pt x="12749" y="1158992"/>
                  <a:pt x="0" y="957539"/>
                </a:cubicBezTo>
                <a:cubicBezTo>
                  <a:pt x="-12749" y="756086"/>
                  <a:pt x="20604" y="519811"/>
                  <a:pt x="0" y="323499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429072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de-DE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4DF71D2-BD5E-4C0E-8E51-84AC247E9B4B}"/>
              </a:ext>
            </a:extLst>
          </p:cNvPr>
          <p:cNvSpPr txBox="1"/>
          <p:nvPr/>
        </p:nvSpPr>
        <p:spPr>
          <a:xfrm>
            <a:off x="329865" y="5210347"/>
            <a:ext cx="6019800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Baguet Script" panose="00000500000000000000" pitchFamily="2" charset="0"/>
                <a:ea typeface="Swagger" panose="02000603000000000000" pitchFamily="2" charset="0"/>
                <a:cs typeface="+mj-cs"/>
              </a:rPr>
              <a:t>Warum ist das wichtig?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850A218A-0E54-4511-A628-8BF9F82A79FE}"/>
              </a:ext>
            </a:extLst>
          </p:cNvPr>
          <p:cNvSpPr/>
          <p:nvPr/>
        </p:nvSpPr>
        <p:spPr>
          <a:xfrm>
            <a:off x="208626" y="5727130"/>
            <a:ext cx="6355030" cy="1021556"/>
          </a:xfrm>
          <a:custGeom>
            <a:avLst/>
            <a:gdLst>
              <a:gd name="connsiteX0" fmla="*/ 0 w 6355030"/>
              <a:gd name="connsiteY0" fmla="*/ 170263 h 1021556"/>
              <a:gd name="connsiteX1" fmla="*/ 170263 w 6355030"/>
              <a:gd name="connsiteY1" fmla="*/ 0 h 1021556"/>
              <a:gd name="connsiteX2" fmla="*/ 778396 w 6355030"/>
              <a:gd name="connsiteY2" fmla="*/ 0 h 1021556"/>
              <a:gd name="connsiteX3" fmla="*/ 1446674 w 6355030"/>
              <a:gd name="connsiteY3" fmla="*/ 0 h 1021556"/>
              <a:gd name="connsiteX4" fmla="*/ 1994663 w 6355030"/>
              <a:gd name="connsiteY4" fmla="*/ 0 h 1021556"/>
              <a:gd name="connsiteX5" fmla="*/ 2662941 w 6355030"/>
              <a:gd name="connsiteY5" fmla="*/ 0 h 1021556"/>
              <a:gd name="connsiteX6" fmla="*/ 3210929 w 6355030"/>
              <a:gd name="connsiteY6" fmla="*/ 0 h 1021556"/>
              <a:gd name="connsiteX7" fmla="*/ 3939352 w 6355030"/>
              <a:gd name="connsiteY7" fmla="*/ 0 h 1021556"/>
              <a:gd name="connsiteX8" fmla="*/ 4607630 w 6355030"/>
              <a:gd name="connsiteY8" fmla="*/ 0 h 1021556"/>
              <a:gd name="connsiteX9" fmla="*/ 5396199 w 6355030"/>
              <a:gd name="connsiteY9" fmla="*/ 0 h 1021556"/>
              <a:gd name="connsiteX10" fmla="*/ 6184767 w 6355030"/>
              <a:gd name="connsiteY10" fmla="*/ 0 h 1021556"/>
              <a:gd name="connsiteX11" fmla="*/ 6355030 w 6355030"/>
              <a:gd name="connsiteY11" fmla="*/ 170263 h 1021556"/>
              <a:gd name="connsiteX12" fmla="*/ 6355030 w 6355030"/>
              <a:gd name="connsiteY12" fmla="*/ 851293 h 1021556"/>
              <a:gd name="connsiteX13" fmla="*/ 6184767 w 6355030"/>
              <a:gd name="connsiteY13" fmla="*/ 1021556 h 1021556"/>
              <a:gd name="connsiteX14" fmla="*/ 5396199 w 6355030"/>
              <a:gd name="connsiteY14" fmla="*/ 1021556 h 1021556"/>
              <a:gd name="connsiteX15" fmla="*/ 4607630 w 6355030"/>
              <a:gd name="connsiteY15" fmla="*/ 1021556 h 1021556"/>
              <a:gd name="connsiteX16" fmla="*/ 4059642 w 6355030"/>
              <a:gd name="connsiteY16" fmla="*/ 1021556 h 1021556"/>
              <a:gd name="connsiteX17" fmla="*/ 3511654 w 6355030"/>
              <a:gd name="connsiteY17" fmla="*/ 1021556 h 1021556"/>
              <a:gd name="connsiteX18" fmla="*/ 2723086 w 6355030"/>
              <a:gd name="connsiteY18" fmla="*/ 1021556 h 1021556"/>
              <a:gd name="connsiteX19" fmla="*/ 1994663 w 6355030"/>
              <a:gd name="connsiteY19" fmla="*/ 1021556 h 1021556"/>
              <a:gd name="connsiteX20" fmla="*/ 1386529 w 6355030"/>
              <a:gd name="connsiteY20" fmla="*/ 1021556 h 1021556"/>
              <a:gd name="connsiteX21" fmla="*/ 838541 w 6355030"/>
              <a:gd name="connsiteY21" fmla="*/ 1021556 h 1021556"/>
              <a:gd name="connsiteX22" fmla="*/ 170263 w 6355030"/>
              <a:gd name="connsiteY22" fmla="*/ 1021556 h 1021556"/>
              <a:gd name="connsiteX23" fmla="*/ 0 w 6355030"/>
              <a:gd name="connsiteY23" fmla="*/ 851293 h 1021556"/>
              <a:gd name="connsiteX24" fmla="*/ 0 w 6355030"/>
              <a:gd name="connsiteY24" fmla="*/ 170263 h 10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355030" h="1021556" extrusionOk="0">
                <a:moveTo>
                  <a:pt x="0" y="170263"/>
                </a:moveTo>
                <a:cubicBezTo>
                  <a:pt x="-5667" y="89959"/>
                  <a:pt x="70165" y="4221"/>
                  <a:pt x="170263" y="0"/>
                </a:cubicBezTo>
                <a:cubicBezTo>
                  <a:pt x="363784" y="27442"/>
                  <a:pt x="629502" y="-7119"/>
                  <a:pt x="778396" y="0"/>
                </a:cubicBezTo>
                <a:cubicBezTo>
                  <a:pt x="927290" y="7119"/>
                  <a:pt x="1278029" y="-9066"/>
                  <a:pt x="1446674" y="0"/>
                </a:cubicBezTo>
                <a:cubicBezTo>
                  <a:pt x="1615319" y="9066"/>
                  <a:pt x="1868017" y="-17483"/>
                  <a:pt x="1994663" y="0"/>
                </a:cubicBezTo>
                <a:cubicBezTo>
                  <a:pt x="2121309" y="17483"/>
                  <a:pt x="2470222" y="-15884"/>
                  <a:pt x="2662941" y="0"/>
                </a:cubicBezTo>
                <a:cubicBezTo>
                  <a:pt x="2855660" y="15884"/>
                  <a:pt x="3025121" y="846"/>
                  <a:pt x="3210929" y="0"/>
                </a:cubicBezTo>
                <a:cubicBezTo>
                  <a:pt x="3396737" y="-846"/>
                  <a:pt x="3764899" y="-22266"/>
                  <a:pt x="3939352" y="0"/>
                </a:cubicBezTo>
                <a:cubicBezTo>
                  <a:pt x="4113805" y="22266"/>
                  <a:pt x="4390990" y="-29064"/>
                  <a:pt x="4607630" y="0"/>
                </a:cubicBezTo>
                <a:cubicBezTo>
                  <a:pt x="4824270" y="29064"/>
                  <a:pt x="5136187" y="16523"/>
                  <a:pt x="5396199" y="0"/>
                </a:cubicBezTo>
                <a:cubicBezTo>
                  <a:pt x="5656211" y="-16523"/>
                  <a:pt x="5802167" y="-22992"/>
                  <a:pt x="6184767" y="0"/>
                </a:cubicBezTo>
                <a:cubicBezTo>
                  <a:pt x="6276026" y="-2530"/>
                  <a:pt x="6341165" y="86815"/>
                  <a:pt x="6355030" y="170263"/>
                </a:cubicBezTo>
                <a:cubicBezTo>
                  <a:pt x="6360405" y="442607"/>
                  <a:pt x="6369847" y="628478"/>
                  <a:pt x="6355030" y="851293"/>
                </a:cubicBezTo>
                <a:cubicBezTo>
                  <a:pt x="6348755" y="941056"/>
                  <a:pt x="6264778" y="1008651"/>
                  <a:pt x="6184767" y="1021556"/>
                </a:cubicBezTo>
                <a:cubicBezTo>
                  <a:pt x="5917232" y="1022797"/>
                  <a:pt x="5783437" y="1008423"/>
                  <a:pt x="5396199" y="1021556"/>
                </a:cubicBezTo>
                <a:cubicBezTo>
                  <a:pt x="5008961" y="1034689"/>
                  <a:pt x="4971201" y="1002081"/>
                  <a:pt x="4607630" y="1021556"/>
                </a:cubicBezTo>
                <a:cubicBezTo>
                  <a:pt x="4244059" y="1041031"/>
                  <a:pt x="4175259" y="1000271"/>
                  <a:pt x="4059642" y="1021556"/>
                </a:cubicBezTo>
                <a:cubicBezTo>
                  <a:pt x="3944025" y="1042841"/>
                  <a:pt x="3708707" y="1043774"/>
                  <a:pt x="3511654" y="1021556"/>
                </a:cubicBezTo>
                <a:cubicBezTo>
                  <a:pt x="3314601" y="999338"/>
                  <a:pt x="2887742" y="1044527"/>
                  <a:pt x="2723086" y="1021556"/>
                </a:cubicBezTo>
                <a:cubicBezTo>
                  <a:pt x="2558430" y="998585"/>
                  <a:pt x="2270589" y="1028024"/>
                  <a:pt x="1994663" y="1021556"/>
                </a:cubicBezTo>
                <a:cubicBezTo>
                  <a:pt x="1718737" y="1015088"/>
                  <a:pt x="1685450" y="1005230"/>
                  <a:pt x="1386529" y="1021556"/>
                </a:cubicBezTo>
                <a:cubicBezTo>
                  <a:pt x="1087608" y="1037882"/>
                  <a:pt x="1011180" y="1043033"/>
                  <a:pt x="838541" y="1021556"/>
                </a:cubicBezTo>
                <a:cubicBezTo>
                  <a:pt x="665902" y="1000079"/>
                  <a:pt x="501671" y="988334"/>
                  <a:pt x="170263" y="1021556"/>
                </a:cubicBezTo>
                <a:cubicBezTo>
                  <a:pt x="88698" y="1007013"/>
                  <a:pt x="-4156" y="952349"/>
                  <a:pt x="0" y="851293"/>
                </a:cubicBezTo>
                <a:cubicBezTo>
                  <a:pt x="21072" y="542537"/>
                  <a:pt x="28325" y="496090"/>
                  <a:pt x="0" y="170263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42907267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de-DE" dirty="0">
                <a:solidFill>
                  <a:srgbClr val="000000"/>
                </a:solidFill>
                <a:latin typeface="GelPenUpright" panose="02000603000000000000" pitchFamily="2" charset="0"/>
                <a:ea typeface="GelPenUpright" panose="02000603000000000000" pitchFamily="2" charset="0"/>
                <a:cs typeface="PMO Dashboard" pitchFamily="2" charset="-128"/>
              </a:rPr>
              <a:t>____________________________________________________________________________________________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A3A89F-7A28-05E5-85AD-DF3BB8A8B4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2251" y="9599343"/>
            <a:ext cx="64477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65000"/>
                  </a:schemeClr>
                </a:solidFill>
                <a:latin typeface="Bahnschrift" panose="020B0502040204020203" pitchFamily="34" charset="0"/>
              </a:rPr>
              <a:t>CC-BY-SA 4.0 - Kristina Wahl - diefraumitdemdromedar.de - 2023</a:t>
            </a:r>
          </a:p>
        </p:txBody>
      </p:sp>
      <p:pic>
        <p:nvPicPr>
          <p:cNvPr id="15" name="Grafik 14" descr="Lupe Silhouette">
            <a:extLst>
              <a:ext uri="{FF2B5EF4-FFF2-40B4-BE49-F238E27FC236}">
                <a16:creationId xmlns:a16="http://schemas.microsoft.com/office/drawing/2014/main" id="{B62853F7-81DF-D567-6141-8273B46D0F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841454">
            <a:off x="5598362" y="4494560"/>
            <a:ext cx="1466608" cy="1466608"/>
          </a:xfrm>
          <a:prstGeom prst="rect">
            <a:avLst/>
          </a:prstGeom>
        </p:spPr>
      </p:pic>
      <p:pic>
        <p:nvPicPr>
          <p:cNvPr id="17" name="Grafik 16" descr="Welt Silhouette">
            <a:extLst>
              <a:ext uri="{FF2B5EF4-FFF2-40B4-BE49-F238E27FC236}">
                <a16:creationId xmlns:a16="http://schemas.microsoft.com/office/drawing/2014/main" id="{60781736-02B0-738E-E19B-993D747FED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219694">
            <a:off x="1212191" y="1314536"/>
            <a:ext cx="324000" cy="324000"/>
          </a:xfrm>
          <a:prstGeom prst="rect">
            <a:avLst/>
          </a:prstGeom>
        </p:spPr>
      </p:pic>
      <p:pic>
        <p:nvPicPr>
          <p:cNvPr id="20" name="Grafik 19" descr="Welt Silhouette">
            <a:extLst>
              <a:ext uri="{FF2B5EF4-FFF2-40B4-BE49-F238E27FC236}">
                <a16:creationId xmlns:a16="http://schemas.microsoft.com/office/drawing/2014/main" id="{D994D33C-2498-63B2-A630-DB88525F1C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219694">
            <a:off x="1226667" y="1812889"/>
            <a:ext cx="324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9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400" dirty="0">
            <a:solidFill>
              <a:schemeClr val="tx1">
                <a:lumMod val="50000"/>
                <a:lumOff val="50000"/>
              </a:schemeClr>
            </a:solidFill>
            <a:latin typeface="Amatic" panose="02000803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Baguet Script</vt:lpstr>
      <vt:lpstr>Bahnschrift</vt:lpstr>
      <vt:lpstr>Calibri</vt:lpstr>
      <vt:lpstr>Calibri Light</vt:lpstr>
      <vt:lpstr>GelPenUpright</vt:lpstr>
      <vt:lpstr>Office</vt:lpstr>
      <vt:lpstr>Wie finde ich vertrauenswürdige Informationen mit Kindersuchmaschinen?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fontes!</dc:title>
  <dc:creator>Kristina Wahl</dc:creator>
  <cp:lastModifiedBy>Kristina Wahl</cp:lastModifiedBy>
  <cp:revision>97</cp:revision>
  <cp:lastPrinted>2020-10-24T07:02:25Z</cp:lastPrinted>
  <dcterms:created xsi:type="dcterms:W3CDTF">2020-08-31T10:17:39Z</dcterms:created>
  <dcterms:modified xsi:type="dcterms:W3CDTF">2024-01-05T12:59:17Z</dcterms:modified>
</cp:coreProperties>
</file>