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D612B-32BF-490A-B1FF-6F3DADBDAB9C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C84-A301-4024-99EC-0FC773EB5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88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D612B-32BF-490A-B1FF-6F3DADBDAB9C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C84-A301-4024-99EC-0FC773EB5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18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D612B-32BF-490A-B1FF-6F3DADBDAB9C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C84-A301-4024-99EC-0FC773EB5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60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D612B-32BF-490A-B1FF-6F3DADBDAB9C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C84-A301-4024-99EC-0FC773EB5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07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D612B-32BF-490A-B1FF-6F3DADBDAB9C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C84-A301-4024-99EC-0FC773EB5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19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D612B-32BF-490A-B1FF-6F3DADBDAB9C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C84-A301-4024-99EC-0FC773EB5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60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D612B-32BF-490A-B1FF-6F3DADBDAB9C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C84-A301-4024-99EC-0FC773EB5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04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D612B-32BF-490A-B1FF-6F3DADBDAB9C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C84-A301-4024-99EC-0FC773EB5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18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D612B-32BF-490A-B1FF-6F3DADBDAB9C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C84-A301-4024-99EC-0FC773EB5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1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D612B-32BF-490A-B1FF-6F3DADBDAB9C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C84-A301-4024-99EC-0FC773EB5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66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D612B-32BF-490A-B1FF-6F3DADBDAB9C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3C84-A301-4024-99EC-0FC773EB5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56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D612B-32BF-490A-B1FF-6F3DADBDAB9C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63C84-A301-4024-99EC-0FC773EB5F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40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6C1172C0-62A4-9CBA-6D3D-E343FFA75D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912034"/>
              </p:ext>
            </p:extLst>
          </p:nvPr>
        </p:nvGraphicFramePr>
        <p:xfrm>
          <a:off x="0" y="0"/>
          <a:ext cx="12801600" cy="9954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251371976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4086724428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1724257940"/>
                    </a:ext>
                  </a:extLst>
                </a:gridCol>
              </a:tblGrid>
              <a:tr h="120015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017613"/>
                  </a:ext>
                </a:extLst>
              </a:tr>
              <a:tr h="400050"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Informationen sammeln 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Informationen ordnen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</a:rPr>
                        <a:t>Den Text ausformulieren</a:t>
                      </a:r>
                      <a:endParaRPr lang="de-D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5752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34412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046239"/>
                  </a:ext>
                </a:extLst>
              </a:tr>
              <a:tr h="41825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3549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1284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647523"/>
                  </a:ext>
                </a:extLst>
              </a:tr>
              <a:tr h="450342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583923"/>
                  </a:ext>
                </a:extLst>
              </a:tr>
              <a:tr h="120015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334239"/>
                  </a:ext>
                </a:extLst>
              </a:tr>
              <a:tr h="120015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49536"/>
                  </a:ext>
                </a:extLst>
              </a:tr>
              <a:tr h="120015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90823"/>
                  </a:ext>
                </a:extLst>
              </a:tr>
              <a:tr h="120015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359455"/>
                  </a:ext>
                </a:extLst>
              </a:tr>
              <a:tr h="120015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703669"/>
                  </a:ext>
                </a:extLst>
              </a:tr>
              <a:tr h="120015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993341"/>
                  </a:ext>
                </a:extLst>
              </a:tr>
            </a:tbl>
          </a:graphicData>
        </a:graphic>
      </p:graphicFrame>
      <p:sp>
        <p:nvSpPr>
          <p:cNvPr id="25" name="Textfeld 24">
            <a:extLst>
              <a:ext uri="{FF2B5EF4-FFF2-40B4-BE49-F238E27FC236}">
                <a16:creationId xmlns:a16="http://schemas.microsoft.com/office/drawing/2014/main" id="{72221DCB-5B96-1378-A995-4608BDF8187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772" y="1704885"/>
            <a:ext cx="4191642" cy="3816429"/>
          </a:xfrm>
          <a:custGeom>
            <a:avLst/>
            <a:gdLst>
              <a:gd name="connsiteX0" fmla="*/ 0 w 4191642"/>
              <a:gd name="connsiteY0" fmla="*/ 0 h 3816429"/>
              <a:gd name="connsiteX1" fmla="*/ 656691 w 4191642"/>
              <a:gd name="connsiteY1" fmla="*/ 0 h 3816429"/>
              <a:gd name="connsiteX2" fmla="*/ 1271465 w 4191642"/>
              <a:gd name="connsiteY2" fmla="*/ 0 h 3816429"/>
              <a:gd name="connsiteX3" fmla="*/ 2053905 w 4191642"/>
              <a:gd name="connsiteY3" fmla="*/ 0 h 3816429"/>
              <a:gd name="connsiteX4" fmla="*/ 2752512 w 4191642"/>
              <a:gd name="connsiteY4" fmla="*/ 0 h 3816429"/>
              <a:gd name="connsiteX5" fmla="*/ 3493035 w 4191642"/>
              <a:gd name="connsiteY5" fmla="*/ 0 h 3816429"/>
              <a:gd name="connsiteX6" fmla="*/ 4191642 w 4191642"/>
              <a:gd name="connsiteY6" fmla="*/ 0 h 3816429"/>
              <a:gd name="connsiteX7" fmla="*/ 4191642 w 4191642"/>
              <a:gd name="connsiteY7" fmla="*/ 521579 h 3816429"/>
              <a:gd name="connsiteX8" fmla="*/ 4191642 w 4191642"/>
              <a:gd name="connsiteY8" fmla="*/ 1233979 h 3816429"/>
              <a:gd name="connsiteX9" fmla="*/ 4191642 w 4191642"/>
              <a:gd name="connsiteY9" fmla="*/ 1793722 h 3816429"/>
              <a:gd name="connsiteX10" fmla="*/ 4191642 w 4191642"/>
              <a:gd name="connsiteY10" fmla="*/ 2391629 h 3816429"/>
              <a:gd name="connsiteX11" fmla="*/ 4191642 w 4191642"/>
              <a:gd name="connsiteY11" fmla="*/ 2951372 h 3816429"/>
              <a:gd name="connsiteX12" fmla="*/ 4191642 w 4191642"/>
              <a:gd name="connsiteY12" fmla="*/ 3816429 h 3816429"/>
              <a:gd name="connsiteX13" fmla="*/ 3534951 w 4191642"/>
              <a:gd name="connsiteY13" fmla="*/ 3816429 h 3816429"/>
              <a:gd name="connsiteX14" fmla="*/ 2920177 w 4191642"/>
              <a:gd name="connsiteY14" fmla="*/ 3816429 h 3816429"/>
              <a:gd name="connsiteX15" fmla="*/ 2179654 w 4191642"/>
              <a:gd name="connsiteY15" fmla="*/ 3816429 h 3816429"/>
              <a:gd name="connsiteX16" fmla="*/ 1439130 w 4191642"/>
              <a:gd name="connsiteY16" fmla="*/ 3816429 h 3816429"/>
              <a:gd name="connsiteX17" fmla="*/ 740523 w 4191642"/>
              <a:gd name="connsiteY17" fmla="*/ 3816429 h 3816429"/>
              <a:gd name="connsiteX18" fmla="*/ 0 w 4191642"/>
              <a:gd name="connsiteY18" fmla="*/ 3816429 h 3816429"/>
              <a:gd name="connsiteX19" fmla="*/ 0 w 4191642"/>
              <a:gd name="connsiteY19" fmla="*/ 3218522 h 3816429"/>
              <a:gd name="connsiteX20" fmla="*/ 0 w 4191642"/>
              <a:gd name="connsiteY20" fmla="*/ 2658779 h 3816429"/>
              <a:gd name="connsiteX21" fmla="*/ 0 w 4191642"/>
              <a:gd name="connsiteY21" fmla="*/ 1946379 h 3816429"/>
              <a:gd name="connsiteX22" fmla="*/ 0 w 4191642"/>
              <a:gd name="connsiteY22" fmla="*/ 1386636 h 3816429"/>
              <a:gd name="connsiteX23" fmla="*/ 0 w 4191642"/>
              <a:gd name="connsiteY23" fmla="*/ 750564 h 3816429"/>
              <a:gd name="connsiteX24" fmla="*/ 0 w 4191642"/>
              <a:gd name="connsiteY24" fmla="*/ 0 h 381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191642" h="3816429" extrusionOk="0">
                <a:moveTo>
                  <a:pt x="0" y="0"/>
                </a:moveTo>
                <a:cubicBezTo>
                  <a:pt x="249651" y="31014"/>
                  <a:pt x="448081" y="-6440"/>
                  <a:pt x="656691" y="0"/>
                </a:cubicBezTo>
                <a:cubicBezTo>
                  <a:pt x="865301" y="6440"/>
                  <a:pt x="1029174" y="-11122"/>
                  <a:pt x="1271465" y="0"/>
                </a:cubicBezTo>
                <a:cubicBezTo>
                  <a:pt x="1513756" y="11122"/>
                  <a:pt x="1818368" y="11543"/>
                  <a:pt x="2053905" y="0"/>
                </a:cubicBezTo>
                <a:cubicBezTo>
                  <a:pt x="2289442" y="-11543"/>
                  <a:pt x="2585853" y="-6156"/>
                  <a:pt x="2752512" y="0"/>
                </a:cubicBezTo>
                <a:cubicBezTo>
                  <a:pt x="2919171" y="6156"/>
                  <a:pt x="3203942" y="23711"/>
                  <a:pt x="3493035" y="0"/>
                </a:cubicBezTo>
                <a:cubicBezTo>
                  <a:pt x="3782128" y="-23711"/>
                  <a:pt x="3973558" y="2727"/>
                  <a:pt x="4191642" y="0"/>
                </a:cubicBezTo>
                <a:cubicBezTo>
                  <a:pt x="4188407" y="241680"/>
                  <a:pt x="4212985" y="339623"/>
                  <a:pt x="4191642" y="521579"/>
                </a:cubicBezTo>
                <a:cubicBezTo>
                  <a:pt x="4170299" y="703535"/>
                  <a:pt x="4210276" y="995561"/>
                  <a:pt x="4191642" y="1233979"/>
                </a:cubicBezTo>
                <a:cubicBezTo>
                  <a:pt x="4173008" y="1472397"/>
                  <a:pt x="4205943" y="1674515"/>
                  <a:pt x="4191642" y="1793722"/>
                </a:cubicBezTo>
                <a:cubicBezTo>
                  <a:pt x="4177341" y="1912929"/>
                  <a:pt x="4172150" y="2250590"/>
                  <a:pt x="4191642" y="2391629"/>
                </a:cubicBezTo>
                <a:cubicBezTo>
                  <a:pt x="4211134" y="2532668"/>
                  <a:pt x="4193803" y="2810079"/>
                  <a:pt x="4191642" y="2951372"/>
                </a:cubicBezTo>
                <a:cubicBezTo>
                  <a:pt x="4189481" y="3092665"/>
                  <a:pt x="4196577" y="3541299"/>
                  <a:pt x="4191642" y="3816429"/>
                </a:cubicBezTo>
                <a:cubicBezTo>
                  <a:pt x="3925542" y="3784362"/>
                  <a:pt x="3848019" y="3819197"/>
                  <a:pt x="3534951" y="3816429"/>
                </a:cubicBezTo>
                <a:cubicBezTo>
                  <a:pt x="3221883" y="3813661"/>
                  <a:pt x="3061230" y="3842379"/>
                  <a:pt x="2920177" y="3816429"/>
                </a:cubicBezTo>
                <a:cubicBezTo>
                  <a:pt x="2779124" y="3790479"/>
                  <a:pt x="2511342" y="3780448"/>
                  <a:pt x="2179654" y="3816429"/>
                </a:cubicBezTo>
                <a:cubicBezTo>
                  <a:pt x="1847966" y="3852410"/>
                  <a:pt x="1770850" y="3799768"/>
                  <a:pt x="1439130" y="3816429"/>
                </a:cubicBezTo>
                <a:cubicBezTo>
                  <a:pt x="1107410" y="3833090"/>
                  <a:pt x="923555" y="3790070"/>
                  <a:pt x="740523" y="3816429"/>
                </a:cubicBezTo>
                <a:cubicBezTo>
                  <a:pt x="557491" y="3842788"/>
                  <a:pt x="336265" y="3835068"/>
                  <a:pt x="0" y="3816429"/>
                </a:cubicBezTo>
                <a:cubicBezTo>
                  <a:pt x="12088" y="3681639"/>
                  <a:pt x="-13053" y="3489594"/>
                  <a:pt x="0" y="3218522"/>
                </a:cubicBezTo>
                <a:cubicBezTo>
                  <a:pt x="13053" y="2947450"/>
                  <a:pt x="-20707" y="2837255"/>
                  <a:pt x="0" y="2658779"/>
                </a:cubicBezTo>
                <a:cubicBezTo>
                  <a:pt x="20707" y="2480303"/>
                  <a:pt x="-24757" y="2116323"/>
                  <a:pt x="0" y="1946379"/>
                </a:cubicBezTo>
                <a:cubicBezTo>
                  <a:pt x="24757" y="1776435"/>
                  <a:pt x="-2141" y="1619723"/>
                  <a:pt x="0" y="1386636"/>
                </a:cubicBezTo>
                <a:cubicBezTo>
                  <a:pt x="2141" y="1153549"/>
                  <a:pt x="7185" y="1059490"/>
                  <a:pt x="0" y="750564"/>
                </a:cubicBezTo>
                <a:cubicBezTo>
                  <a:pt x="-7185" y="441638"/>
                  <a:pt x="-3946" y="268262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5195894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de-DE" sz="3200" b="1" dirty="0">
              <a:latin typeface="+mj-lt"/>
              <a:ea typeface="Roboto Slab" pitchFamily="2" charset="0"/>
            </a:endParaRPr>
          </a:p>
          <a:p>
            <a:pPr algn="ctr"/>
            <a:r>
              <a:rPr lang="de-DE" sz="3200" b="1" dirty="0">
                <a:latin typeface="+mj-lt"/>
                <a:ea typeface="Roboto Slab" pitchFamily="2" charset="0"/>
              </a:rPr>
              <a:t>Materialien</a:t>
            </a:r>
          </a:p>
          <a:p>
            <a:pPr algn="ctr"/>
            <a:r>
              <a:rPr lang="de-DE" sz="2000" b="1" dirty="0">
                <a:latin typeface="+mj-lt"/>
                <a:ea typeface="Roboto Slab" pitchFamily="2" charset="0"/>
              </a:rPr>
              <a:t>auswerten</a:t>
            </a:r>
          </a:p>
          <a:p>
            <a:pPr marL="285750" indent="-285750" algn="ctr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de-DE" sz="2000" dirty="0">
                <a:latin typeface="+mj-lt"/>
                <a:ea typeface="Roboto Slab" pitchFamily="2" charset="0"/>
              </a:rPr>
              <a:t>Aufmerksames Lesen</a:t>
            </a:r>
          </a:p>
          <a:p>
            <a:pPr marL="285750" indent="-285750" algn="ctr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de-DE" sz="2000" dirty="0">
                <a:latin typeface="+mj-lt"/>
                <a:ea typeface="Roboto Slab" pitchFamily="2" charset="0"/>
              </a:rPr>
              <a:t>Markieren wichtiger Informationen</a:t>
            </a:r>
          </a:p>
          <a:p>
            <a:pPr marL="285750" indent="-285750" algn="ctr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de-DE" sz="2000" dirty="0">
                <a:latin typeface="+mj-lt"/>
                <a:ea typeface="Roboto Slab" pitchFamily="2" charset="0"/>
              </a:rPr>
              <a:t>Beantwortung von Leitfragen</a:t>
            </a:r>
          </a:p>
          <a:p>
            <a:pPr marL="285750" indent="-285750" algn="ctr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de-DE" sz="2000" dirty="0">
                <a:latin typeface="+mj-lt"/>
                <a:ea typeface="Roboto Slab" pitchFamily="2" charset="0"/>
              </a:rPr>
              <a:t>Passung zum Thema beachten</a:t>
            </a:r>
          </a:p>
          <a:p>
            <a:pPr marL="285750" indent="-285750" algn="ctr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de-DE" sz="2000" dirty="0">
              <a:latin typeface="+mj-lt"/>
              <a:ea typeface="Roboto Slab" pitchFamily="2" charset="0"/>
            </a:endParaRPr>
          </a:p>
          <a:p>
            <a:pPr marL="285750" indent="-285750" algn="ctr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de-DE" sz="2000" dirty="0">
              <a:latin typeface="+mj-lt"/>
              <a:ea typeface="Roboto Slab" pitchFamily="2" charset="0"/>
            </a:endParaRPr>
          </a:p>
          <a:p>
            <a:pPr marL="285750" indent="-285750" algn="ctr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de-DE" sz="2000" dirty="0">
              <a:latin typeface="+mj-lt"/>
              <a:ea typeface="Roboto Slab" pitchFamily="2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D3A2A04-81A6-40AF-90FC-10F9091E0F44}"/>
              </a:ext>
            </a:extLst>
          </p:cNvPr>
          <p:cNvSpPr txBox="1">
            <a:spLocks/>
          </p:cNvSpPr>
          <p:nvPr/>
        </p:nvSpPr>
        <p:spPr>
          <a:xfrm>
            <a:off x="8601623" y="1704884"/>
            <a:ext cx="4177702" cy="4644000"/>
          </a:xfrm>
          <a:custGeom>
            <a:avLst/>
            <a:gdLst>
              <a:gd name="connsiteX0" fmla="*/ 0 w 4177702"/>
              <a:gd name="connsiteY0" fmla="*/ 0 h 4644000"/>
              <a:gd name="connsiteX1" fmla="*/ 654507 w 4177702"/>
              <a:gd name="connsiteY1" fmla="*/ 0 h 4644000"/>
              <a:gd name="connsiteX2" fmla="*/ 1267236 w 4177702"/>
              <a:gd name="connsiteY2" fmla="*/ 0 h 4644000"/>
              <a:gd name="connsiteX3" fmla="*/ 2047074 w 4177702"/>
              <a:gd name="connsiteY3" fmla="*/ 0 h 4644000"/>
              <a:gd name="connsiteX4" fmla="*/ 2743358 w 4177702"/>
              <a:gd name="connsiteY4" fmla="*/ 0 h 4644000"/>
              <a:gd name="connsiteX5" fmla="*/ 3481418 w 4177702"/>
              <a:gd name="connsiteY5" fmla="*/ 0 h 4644000"/>
              <a:gd name="connsiteX6" fmla="*/ 4177702 w 4177702"/>
              <a:gd name="connsiteY6" fmla="*/ 0 h 4644000"/>
              <a:gd name="connsiteX7" fmla="*/ 4177702 w 4177702"/>
              <a:gd name="connsiteY7" fmla="*/ 524109 h 4644000"/>
              <a:gd name="connsiteX8" fmla="*/ 4177702 w 4177702"/>
              <a:gd name="connsiteY8" fmla="*/ 1280417 h 4644000"/>
              <a:gd name="connsiteX9" fmla="*/ 4177702 w 4177702"/>
              <a:gd name="connsiteY9" fmla="*/ 1850966 h 4644000"/>
              <a:gd name="connsiteX10" fmla="*/ 4177702 w 4177702"/>
              <a:gd name="connsiteY10" fmla="*/ 2467954 h 4644000"/>
              <a:gd name="connsiteX11" fmla="*/ 4177702 w 4177702"/>
              <a:gd name="connsiteY11" fmla="*/ 3038503 h 4644000"/>
              <a:gd name="connsiteX12" fmla="*/ 4177702 w 4177702"/>
              <a:gd name="connsiteY12" fmla="*/ 3609051 h 4644000"/>
              <a:gd name="connsiteX13" fmla="*/ 4177702 w 4177702"/>
              <a:gd name="connsiteY13" fmla="*/ 4644000 h 4644000"/>
              <a:gd name="connsiteX14" fmla="*/ 3481418 w 4177702"/>
              <a:gd name="connsiteY14" fmla="*/ 4644000 h 4644000"/>
              <a:gd name="connsiteX15" fmla="*/ 2743358 w 4177702"/>
              <a:gd name="connsiteY15" fmla="*/ 4644000 h 4644000"/>
              <a:gd name="connsiteX16" fmla="*/ 2005297 w 4177702"/>
              <a:gd name="connsiteY16" fmla="*/ 4644000 h 4644000"/>
              <a:gd name="connsiteX17" fmla="*/ 1309013 w 4177702"/>
              <a:gd name="connsiteY17" fmla="*/ 4644000 h 4644000"/>
              <a:gd name="connsiteX18" fmla="*/ 0 w 4177702"/>
              <a:gd name="connsiteY18" fmla="*/ 4644000 h 4644000"/>
              <a:gd name="connsiteX19" fmla="*/ 0 w 4177702"/>
              <a:gd name="connsiteY19" fmla="*/ 4027011 h 4644000"/>
              <a:gd name="connsiteX20" fmla="*/ 0 w 4177702"/>
              <a:gd name="connsiteY20" fmla="*/ 3456463 h 4644000"/>
              <a:gd name="connsiteX21" fmla="*/ 0 w 4177702"/>
              <a:gd name="connsiteY21" fmla="*/ 2700154 h 4644000"/>
              <a:gd name="connsiteX22" fmla="*/ 0 w 4177702"/>
              <a:gd name="connsiteY22" fmla="*/ 2129606 h 4644000"/>
              <a:gd name="connsiteX23" fmla="*/ 0 w 4177702"/>
              <a:gd name="connsiteY23" fmla="*/ 1466177 h 4644000"/>
              <a:gd name="connsiteX24" fmla="*/ 0 w 4177702"/>
              <a:gd name="connsiteY24" fmla="*/ 895629 h 4644000"/>
              <a:gd name="connsiteX25" fmla="*/ 0 w 4177702"/>
              <a:gd name="connsiteY25" fmla="*/ 0 h 464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177702" h="4644000" extrusionOk="0">
                <a:moveTo>
                  <a:pt x="0" y="0"/>
                </a:moveTo>
                <a:cubicBezTo>
                  <a:pt x="221902" y="-14711"/>
                  <a:pt x="356468" y="11984"/>
                  <a:pt x="654507" y="0"/>
                </a:cubicBezTo>
                <a:cubicBezTo>
                  <a:pt x="952546" y="-11984"/>
                  <a:pt x="1020387" y="-13301"/>
                  <a:pt x="1267236" y="0"/>
                </a:cubicBezTo>
                <a:cubicBezTo>
                  <a:pt x="1514085" y="13301"/>
                  <a:pt x="1708038" y="-14810"/>
                  <a:pt x="2047074" y="0"/>
                </a:cubicBezTo>
                <a:cubicBezTo>
                  <a:pt x="2386110" y="14810"/>
                  <a:pt x="2451086" y="7074"/>
                  <a:pt x="2743358" y="0"/>
                </a:cubicBezTo>
                <a:cubicBezTo>
                  <a:pt x="3035630" y="-7074"/>
                  <a:pt x="3254203" y="17916"/>
                  <a:pt x="3481418" y="0"/>
                </a:cubicBezTo>
                <a:cubicBezTo>
                  <a:pt x="3708633" y="-17916"/>
                  <a:pt x="4011447" y="17050"/>
                  <a:pt x="4177702" y="0"/>
                </a:cubicBezTo>
                <a:cubicBezTo>
                  <a:pt x="4199699" y="247567"/>
                  <a:pt x="4159032" y="282599"/>
                  <a:pt x="4177702" y="524109"/>
                </a:cubicBezTo>
                <a:cubicBezTo>
                  <a:pt x="4196372" y="765619"/>
                  <a:pt x="4178779" y="1009887"/>
                  <a:pt x="4177702" y="1280417"/>
                </a:cubicBezTo>
                <a:cubicBezTo>
                  <a:pt x="4176625" y="1550947"/>
                  <a:pt x="4181621" y="1606637"/>
                  <a:pt x="4177702" y="1850966"/>
                </a:cubicBezTo>
                <a:cubicBezTo>
                  <a:pt x="4173783" y="2095295"/>
                  <a:pt x="4170862" y="2239891"/>
                  <a:pt x="4177702" y="2467954"/>
                </a:cubicBezTo>
                <a:cubicBezTo>
                  <a:pt x="4184542" y="2696017"/>
                  <a:pt x="4189346" y="2856046"/>
                  <a:pt x="4177702" y="3038503"/>
                </a:cubicBezTo>
                <a:cubicBezTo>
                  <a:pt x="4166058" y="3220960"/>
                  <a:pt x="4171240" y="3440645"/>
                  <a:pt x="4177702" y="3609051"/>
                </a:cubicBezTo>
                <a:cubicBezTo>
                  <a:pt x="4184164" y="3777457"/>
                  <a:pt x="4151783" y="4368466"/>
                  <a:pt x="4177702" y="4644000"/>
                </a:cubicBezTo>
                <a:cubicBezTo>
                  <a:pt x="3897229" y="4669736"/>
                  <a:pt x="3723600" y="4615396"/>
                  <a:pt x="3481418" y="4644000"/>
                </a:cubicBezTo>
                <a:cubicBezTo>
                  <a:pt x="3239236" y="4672604"/>
                  <a:pt x="3048035" y="4677839"/>
                  <a:pt x="2743358" y="4644000"/>
                </a:cubicBezTo>
                <a:cubicBezTo>
                  <a:pt x="2438681" y="4610161"/>
                  <a:pt x="2225439" y="4636578"/>
                  <a:pt x="2005297" y="4644000"/>
                </a:cubicBezTo>
                <a:cubicBezTo>
                  <a:pt x="1785155" y="4651422"/>
                  <a:pt x="1535944" y="4616642"/>
                  <a:pt x="1309013" y="4644000"/>
                </a:cubicBezTo>
                <a:cubicBezTo>
                  <a:pt x="1082082" y="4671358"/>
                  <a:pt x="399466" y="4616153"/>
                  <a:pt x="0" y="4644000"/>
                </a:cubicBezTo>
                <a:cubicBezTo>
                  <a:pt x="1817" y="4358023"/>
                  <a:pt x="-17501" y="4318680"/>
                  <a:pt x="0" y="4027011"/>
                </a:cubicBezTo>
                <a:cubicBezTo>
                  <a:pt x="17501" y="3735342"/>
                  <a:pt x="-4047" y="3632377"/>
                  <a:pt x="0" y="3456463"/>
                </a:cubicBezTo>
                <a:cubicBezTo>
                  <a:pt x="4047" y="3280549"/>
                  <a:pt x="19681" y="3070005"/>
                  <a:pt x="0" y="2700154"/>
                </a:cubicBezTo>
                <a:cubicBezTo>
                  <a:pt x="-19681" y="2330303"/>
                  <a:pt x="-26735" y="2399544"/>
                  <a:pt x="0" y="2129606"/>
                </a:cubicBezTo>
                <a:cubicBezTo>
                  <a:pt x="26735" y="1859668"/>
                  <a:pt x="-31986" y="1695752"/>
                  <a:pt x="0" y="1466177"/>
                </a:cubicBezTo>
                <a:cubicBezTo>
                  <a:pt x="31986" y="1236602"/>
                  <a:pt x="-3237" y="1059723"/>
                  <a:pt x="0" y="895629"/>
                </a:cubicBezTo>
                <a:cubicBezTo>
                  <a:pt x="3237" y="731535"/>
                  <a:pt x="33077" y="360646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5195894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de-DE" sz="500" u="sng" dirty="0">
              <a:latin typeface="Suplexmentary Comic NC" panose="03050504000000020004" pitchFamily="66" charset="0"/>
            </a:endParaRPr>
          </a:p>
          <a:p>
            <a:pPr algn="ctr"/>
            <a:r>
              <a:rPr lang="de-DE" sz="2800" u="sng" dirty="0">
                <a:latin typeface="Suplexmentary Comic NC" panose="03050504000000020004" pitchFamily="66" charset="0"/>
              </a:rPr>
              <a:t>Informierender Text </a:t>
            </a:r>
          </a:p>
          <a:p>
            <a:pPr algn="ctr"/>
            <a:r>
              <a:rPr lang="de-DE" sz="1600" dirty="0">
                <a:latin typeface="Suplexmentary Comic NC" panose="03050504000000020004" pitchFamily="66" charset="0"/>
              </a:rPr>
              <a:t>auf der Basis der Materialien</a:t>
            </a:r>
          </a:p>
          <a:p>
            <a:pPr algn="ctr"/>
            <a:endParaRPr lang="de-DE" sz="800" dirty="0">
              <a:latin typeface="Suplexmentary Comic NC" panose="03050504000000020004" pitchFamily="66" charset="0"/>
            </a:endParaRPr>
          </a:p>
          <a:p>
            <a:r>
              <a:rPr lang="de-DE" sz="1600" u="sng" dirty="0">
                <a:latin typeface="Suplexmentary Comic NC" panose="03050504000000020004" pitchFamily="66" charset="0"/>
              </a:rPr>
              <a:t>Einleitung</a:t>
            </a: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de-DE" sz="1600" dirty="0">
                <a:latin typeface="Suplexmentary Comic NC" panose="03050504000000020004" pitchFamily="66" charset="0"/>
              </a:rPr>
              <a:t>Einleitungssatz, der über das </a:t>
            </a:r>
            <a:r>
              <a:rPr lang="de-DE" sz="1600" b="1" dirty="0">
                <a:highlight>
                  <a:srgbClr val="C0C0C0"/>
                </a:highlight>
                <a:latin typeface="Suplexmentary Comic NC" panose="03050504000000020004" pitchFamily="66" charset="0"/>
              </a:rPr>
              <a:t>Thema</a:t>
            </a:r>
            <a:r>
              <a:rPr lang="de-DE" sz="1600" dirty="0">
                <a:latin typeface="Suplexmentary Comic NC" panose="03050504000000020004" pitchFamily="66" charset="0"/>
              </a:rPr>
              <a:t> des Textes informiert</a:t>
            </a:r>
          </a:p>
          <a:p>
            <a:endParaRPr lang="de-DE" sz="500" u="sng" dirty="0">
              <a:latin typeface="Suplexmentary Comic NC" panose="03050504000000020004" pitchFamily="66" charset="0"/>
            </a:endParaRPr>
          </a:p>
          <a:p>
            <a:r>
              <a:rPr lang="de-DE" sz="1600" u="sng" dirty="0">
                <a:latin typeface="Suplexmentary Comic NC" panose="03050504000000020004" pitchFamily="66" charset="0"/>
              </a:rPr>
              <a:t>Hauptteil</a:t>
            </a: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de-DE" sz="1600" dirty="0">
                <a:latin typeface="Suplexmentary Comic NC" panose="03050504000000020004" pitchFamily="66" charset="0"/>
              </a:rPr>
              <a:t>Strukturierter </a:t>
            </a:r>
            <a:r>
              <a:rPr lang="de-DE" sz="1600" b="1" dirty="0">
                <a:highlight>
                  <a:srgbClr val="C0C0C0"/>
                </a:highlight>
                <a:latin typeface="Suplexmentary Comic NC" panose="03050504000000020004" pitchFamily="66" charset="0"/>
              </a:rPr>
              <a:t>Aufbau</a:t>
            </a:r>
            <a:r>
              <a:rPr lang="de-DE" sz="1600" dirty="0">
                <a:latin typeface="Suplexmentary Comic NC" panose="03050504000000020004" pitchFamily="66" charset="0"/>
              </a:rPr>
              <a:t>, z.B. Zwischenüberschriften</a:t>
            </a: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de-DE" sz="1600" dirty="0">
                <a:latin typeface="Suplexmentary Comic NC" panose="03050504000000020004" pitchFamily="66" charset="0"/>
              </a:rPr>
              <a:t>Beantwortung von allen </a:t>
            </a:r>
            <a:r>
              <a:rPr lang="de-DE" sz="1600" b="1" dirty="0">
                <a:highlight>
                  <a:srgbClr val="C0C0C0"/>
                </a:highlight>
                <a:latin typeface="Suplexmentary Comic NC" panose="03050504000000020004" pitchFamily="66" charset="0"/>
              </a:rPr>
              <a:t>Leitfragen</a:t>
            </a:r>
            <a:r>
              <a:rPr lang="de-DE" sz="1600" dirty="0">
                <a:latin typeface="Suplexmentary Comic NC" panose="03050504000000020004" pitchFamily="66" charset="0"/>
              </a:rPr>
              <a:t> aus der Aufgabe</a:t>
            </a: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de-DE" sz="1600" b="1" dirty="0">
                <a:highlight>
                  <a:srgbClr val="C0C0C0"/>
                </a:highlight>
                <a:latin typeface="Suplexmentary Comic NC" panose="03050504000000020004" pitchFamily="66" charset="0"/>
              </a:rPr>
              <a:t>Sachliche</a:t>
            </a:r>
            <a:r>
              <a:rPr lang="de-DE" sz="1600" dirty="0">
                <a:latin typeface="Suplexmentary Comic NC" panose="03050504000000020004" pitchFamily="66" charset="0"/>
              </a:rPr>
              <a:t> Sprache</a:t>
            </a: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de-DE" sz="1600" dirty="0">
                <a:latin typeface="Suplexmentary Comic NC" panose="03050504000000020004" pitchFamily="66" charset="0"/>
              </a:rPr>
              <a:t>Wiedergabe in </a:t>
            </a:r>
            <a:r>
              <a:rPr lang="de-DE" sz="1600" b="1" dirty="0">
                <a:highlight>
                  <a:srgbClr val="C0C0C0"/>
                </a:highlight>
                <a:latin typeface="Suplexmentary Comic NC" panose="03050504000000020004" pitchFamily="66" charset="0"/>
              </a:rPr>
              <a:t>eigenen</a:t>
            </a:r>
            <a:r>
              <a:rPr lang="de-DE" sz="1600" dirty="0">
                <a:latin typeface="Suplexmentary Comic NC" panose="03050504000000020004" pitchFamily="66" charset="0"/>
              </a:rPr>
              <a:t> Worten</a:t>
            </a: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de-DE" sz="1600" dirty="0">
                <a:latin typeface="Suplexmentary Comic NC" panose="03050504000000020004" pitchFamily="66" charset="0"/>
              </a:rPr>
              <a:t>Kennzeichnung von </a:t>
            </a:r>
            <a:r>
              <a:rPr lang="de-DE" sz="1600" b="1" dirty="0">
                <a:highlight>
                  <a:srgbClr val="C0C0C0"/>
                </a:highlight>
                <a:latin typeface="Suplexmentary Comic NC" panose="03050504000000020004" pitchFamily="66" charset="0"/>
              </a:rPr>
              <a:t>Zitaten</a:t>
            </a:r>
            <a:r>
              <a:rPr lang="de-DE" sz="1600" dirty="0">
                <a:latin typeface="Suplexmentary Comic NC" panose="03050504000000020004" pitchFamily="66" charset="0"/>
              </a:rPr>
              <a:t> und Quellen</a:t>
            </a:r>
          </a:p>
          <a:p>
            <a:endParaRPr lang="de-DE" sz="500" dirty="0">
              <a:latin typeface="Suplexmentary Comic NC" panose="03050504000000020004" pitchFamily="66" charset="0"/>
            </a:endParaRPr>
          </a:p>
          <a:p>
            <a:r>
              <a:rPr lang="de-DE" sz="1600" u="sng" dirty="0">
                <a:latin typeface="Suplexmentary Comic NC" panose="03050504000000020004" pitchFamily="66" charset="0"/>
              </a:rPr>
              <a:t>Schluss</a:t>
            </a: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de-DE" sz="1600" dirty="0">
                <a:latin typeface="Suplexmentary Comic NC" panose="03050504000000020004" pitchFamily="66" charset="0"/>
              </a:rPr>
              <a:t>Erneute </a:t>
            </a:r>
            <a:r>
              <a:rPr lang="de-DE" sz="1600" b="1" dirty="0">
                <a:highlight>
                  <a:srgbClr val="C0C0C0"/>
                </a:highlight>
                <a:latin typeface="Suplexmentary Comic NC" panose="03050504000000020004" pitchFamily="66" charset="0"/>
              </a:rPr>
              <a:t>Hervorhebung</a:t>
            </a:r>
            <a:r>
              <a:rPr lang="de-DE" sz="1600" dirty="0">
                <a:latin typeface="Suplexmentary Comic NC" panose="03050504000000020004" pitchFamily="66" charset="0"/>
              </a:rPr>
              <a:t> von besonders wichtigen Informationen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AA577AF-8C9B-04CB-C14B-775FD9DA312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7821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Überblick über eine neue Aufsatzart:</a:t>
            </a:r>
          </a:p>
          <a:p>
            <a:pPr algn="ctr"/>
            <a:r>
              <a:rPr lang="de-DE" sz="4000" b="1" dirty="0">
                <a:latin typeface="Baguet Script" panose="00000500000000000000" pitchFamily="2" charset="0"/>
              </a:rPr>
              <a:t>Materialgestütztes Verfassen eines informierenden Textes</a:t>
            </a:r>
          </a:p>
        </p:txBody>
      </p:sp>
      <p:pic>
        <p:nvPicPr>
          <p:cNvPr id="8" name="Grafik 7" descr="Volltreffer mit einfarbiger Füllung">
            <a:extLst>
              <a:ext uri="{FF2B5EF4-FFF2-40B4-BE49-F238E27FC236}">
                <a16:creationId xmlns:a16="http://schemas.microsoft.com/office/drawing/2014/main" id="{7FBF2010-73E9-60E2-5F38-16885597E0C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50375" y="905096"/>
            <a:ext cx="720346" cy="720346"/>
          </a:xfrm>
          <a:prstGeom prst="rect">
            <a:avLst/>
          </a:prstGeom>
        </p:spPr>
      </p:pic>
      <p:pic>
        <p:nvPicPr>
          <p:cNvPr id="12" name="Grafik 11" descr="Hierarchie Silhouette">
            <a:extLst>
              <a:ext uri="{FF2B5EF4-FFF2-40B4-BE49-F238E27FC236}">
                <a16:creationId xmlns:a16="http://schemas.microsoft.com/office/drawing/2014/main" id="{8C2F1A85-4004-F56C-E1DC-542438C1146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83525" y="984885"/>
            <a:ext cx="720000" cy="720000"/>
          </a:xfrm>
          <a:prstGeom prst="rect">
            <a:avLst/>
          </a:prstGeom>
        </p:spPr>
      </p:pic>
      <p:pic>
        <p:nvPicPr>
          <p:cNvPr id="14" name="Grafik 13" descr="Einkaufskorb mit einfarbiger Füllung">
            <a:extLst>
              <a:ext uri="{FF2B5EF4-FFF2-40B4-BE49-F238E27FC236}">
                <a16:creationId xmlns:a16="http://schemas.microsoft.com/office/drawing/2014/main" id="{850F1DCC-9D79-EF60-386B-04BD3D018A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6675" y="956310"/>
            <a:ext cx="720000" cy="720000"/>
          </a:xfrm>
          <a:prstGeom prst="rect">
            <a:avLst/>
          </a:prstGeom>
        </p:spPr>
      </p:pic>
      <p:sp>
        <p:nvSpPr>
          <p:cNvPr id="15" name="Pfeil: nach rechts 14">
            <a:extLst>
              <a:ext uri="{FF2B5EF4-FFF2-40B4-BE49-F238E27FC236}">
                <a16:creationId xmlns:a16="http://schemas.microsoft.com/office/drawing/2014/main" id="{8A6E695F-6A9F-48A1-BCE4-DFEE3657C36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29000" y="1229437"/>
            <a:ext cx="1064050" cy="360000"/>
          </a:xfrm>
          <a:custGeom>
            <a:avLst/>
            <a:gdLst>
              <a:gd name="connsiteX0" fmla="*/ 0 w 1064050"/>
              <a:gd name="connsiteY0" fmla="*/ 90000 h 360000"/>
              <a:gd name="connsiteX1" fmla="*/ 450866 w 1064050"/>
              <a:gd name="connsiteY1" fmla="*/ 90000 h 360000"/>
              <a:gd name="connsiteX2" fmla="*/ 884050 w 1064050"/>
              <a:gd name="connsiteY2" fmla="*/ 90000 h 360000"/>
              <a:gd name="connsiteX3" fmla="*/ 884050 w 1064050"/>
              <a:gd name="connsiteY3" fmla="*/ 0 h 360000"/>
              <a:gd name="connsiteX4" fmla="*/ 1064050 w 1064050"/>
              <a:gd name="connsiteY4" fmla="*/ 180000 h 360000"/>
              <a:gd name="connsiteX5" fmla="*/ 884050 w 1064050"/>
              <a:gd name="connsiteY5" fmla="*/ 360000 h 360000"/>
              <a:gd name="connsiteX6" fmla="*/ 884050 w 1064050"/>
              <a:gd name="connsiteY6" fmla="*/ 270000 h 360000"/>
              <a:gd name="connsiteX7" fmla="*/ 450866 w 1064050"/>
              <a:gd name="connsiteY7" fmla="*/ 270000 h 360000"/>
              <a:gd name="connsiteX8" fmla="*/ 0 w 1064050"/>
              <a:gd name="connsiteY8" fmla="*/ 270000 h 360000"/>
              <a:gd name="connsiteX9" fmla="*/ 0 w 1064050"/>
              <a:gd name="connsiteY9" fmla="*/ 9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4050" h="360000" extrusionOk="0">
                <a:moveTo>
                  <a:pt x="0" y="90000"/>
                </a:moveTo>
                <a:cubicBezTo>
                  <a:pt x="107929" y="105673"/>
                  <a:pt x="342345" y="85195"/>
                  <a:pt x="450866" y="90000"/>
                </a:cubicBezTo>
                <a:cubicBezTo>
                  <a:pt x="559387" y="94805"/>
                  <a:pt x="693970" y="108433"/>
                  <a:pt x="884050" y="90000"/>
                </a:cubicBezTo>
                <a:cubicBezTo>
                  <a:pt x="886810" y="55272"/>
                  <a:pt x="886884" y="29456"/>
                  <a:pt x="884050" y="0"/>
                </a:cubicBezTo>
                <a:cubicBezTo>
                  <a:pt x="918454" y="41253"/>
                  <a:pt x="1034331" y="132818"/>
                  <a:pt x="1064050" y="180000"/>
                </a:cubicBezTo>
                <a:cubicBezTo>
                  <a:pt x="1010471" y="224080"/>
                  <a:pt x="921871" y="310311"/>
                  <a:pt x="884050" y="360000"/>
                </a:cubicBezTo>
                <a:cubicBezTo>
                  <a:pt x="886066" y="339993"/>
                  <a:pt x="881230" y="289549"/>
                  <a:pt x="884050" y="270000"/>
                </a:cubicBezTo>
                <a:cubicBezTo>
                  <a:pt x="758835" y="261654"/>
                  <a:pt x="554850" y="273805"/>
                  <a:pt x="450866" y="270000"/>
                </a:cubicBezTo>
                <a:cubicBezTo>
                  <a:pt x="346882" y="266195"/>
                  <a:pt x="111455" y="265528"/>
                  <a:pt x="0" y="270000"/>
                </a:cubicBezTo>
                <a:cubicBezTo>
                  <a:pt x="-705" y="207319"/>
                  <a:pt x="4216" y="173410"/>
                  <a:pt x="0" y="9000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97451958">
                  <a:prstGeom prst="rightArrow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de-DE" sz="100" u="sng" dirty="0">
              <a:solidFill>
                <a:schemeClr val="tx1"/>
              </a:solidFill>
              <a:latin typeface="Suplexmentary Comic NC" panose="03050504000000020004" pitchFamily="66" charset="0"/>
            </a:endParaRPr>
          </a:p>
        </p:txBody>
      </p:sp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691687AC-DD62-BE0B-54ED-13EA5803395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09765" y="1229437"/>
            <a:ext cx="1064050" cy="360000"/>
          </a:xfrm>
          <a:custGeom>
            <a:avLst/>
            <a:gdLst>
              <a:gd name="connsiteX0" fmla="*/ 0 w 1064050"/>
              <a:gd name="connsiteY0" fmla="*/ 90000 h 360000"/>
              <a:gd name="connsiteX1" fmla="*/ 450866 w 1064050"/>
              <a:gd name="connsiteY1" fmla="*/ 90000 h 360000"/>
              <a:gd name="connsiteX2" fmla="*/ 884050 w 1064050"/>
              <a:gd name="connsiteY2" fmla="*/ 90000 h 360000"/>
              <a:gd name="connsiteX3" fmla="*/ 884050 w 1064050"/>
              <a:gd name="connsiteY3" fmla="*/ 0 h 360000"/>
              <a:gd name="connsiteX4" fmla="*/ 1064050 w 1064050"/>
              <a:gd name="connsiteY4" fmla="*/ 180000 h 360000"/>
              <a:gd name="connsiteX5" fmla="*/ 884050 w 1064050"/>
              <a:gd name="connsiteY5" fmla="*/ 360000 h 360000"/>
              <a:gd name="connsiteX6" fmla="*/ 884050 w 1064050"/>
              <a:gd name="connsiteY6" fmla="*/ 270000 h 360000"/>
              <a:gd name="connsiteX7" fmla="*/ 450866 w 1064050"/>
              <a:gd name="connsiteY7" fmla="*/ 270000 h 360000"/>
              <a:gd name="connsiteX8" fmla="*/ 0 w 1064050"/>
              <a:gd name="connsiteY8" fmla="*/ 270000 h 360000"/>
              <a:gd name="connsiteX9" fmla="*/ 0 w 1064050"/>
              <a:gd name="connsiteY9" fmla="*/ 9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4050" h="360000" extrusionOk="0">
                <a:moveTo>
                  <a:pt x="0" y="90000"/>
                </a:moveTo>
                <a:cubicBezTo>
                  <a:pt x="107929" y="105673"/>
                  <a:pt x="342345" y="85195"/>
                  <a:pt x="450866" y="90000"/>
                </a:cubicBezTo>
                <a:cubicBezTo>
                  <a:pt x="559387" y="94805"/>
                  <a:pt x="693970" y="108433"/>
                  <a:pt x="884050" y="90000"/>
                </a:cubicBezTo>
                <a:cubicBezTo>
                  <a:pt x="886810" y="55272"/>
                  <a:pt x="886884" y="29456"/>
                  <a:pt x="884050" y="0"/>
                </a:cubicBezTo>
                <a:cubicBezTo>
                  <a:pt x="918454" y="41253"/>
                  <a:pt x="1034331" y="132818"/>
                  <a:pt x="1064050" y="180000"/>
                </a:cubicBezTo>
                <a:cubicBezTo>
                  <a:pt x="1010471" y="224080"/>
                  <a:pt x="921871" y="310311"/>
                  <a:pt x="884050" y="360000"/>
                </a:cubicBezTo>
                <a:cubicBezTo>
                  <a:pt x="886066" y="339993"/>
                  <a:pt x="881230" y="289549"/>
                  <a:pt x="884050" y="270000"/>
                </a:cubicBezTo>
                <a:cubicBezTo>
                  <a:pt x="758835" y="261654"/>
                  <a:pt x="554850" y="273805"/>
                  <a:pt x="450866" y="270000"/>
                </a:cubicBezTo>
                <a:cubicBezTo>
                  <a:pt x="346882" y="266195"/>
                  <a:pt x="111455" y="265528"/>
                  <a:pt x="0" y="270000"/>
                </a:cubicBezTo>
                <a:cubicBezTo>
                  <a:pt x="-705" y="207319"/>
                  <a:pt x="4216" y="173410"/>
                  <a:pt x="0" y="9000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97451958">
                  <a:prstGeom prst="rightArrow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de-DE" sz="100" u="sng" dirty="0">
              <a:solidFill>
                <a:schemeClr val="tx1"/>
              </a:solidFill>
              <a:latin typeface="Suplexmentary Comic NC" panose="03050504000000020004" pitchFamily="66" charset="0"/>
            </a:endParaRPr>
          </a:p>
        </p:txBody>
      </p:sp>
      <p:pic>
        <p:nvPicPr>
          <p:cNvPr id="18" name="Grafik 17" descr="Bild Silhouette">
            <a:extLst>
              <a:ext uri="{FF2B5EF4-FFF2-40B4-BE49-F238E27FC236}">
                <a16:creationId xmlns:a16="http://schemas.microsoft.com/office/drawing/2014/main" id="{1975FA14-D194-325C-0123-768073091F1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3396" y="1948009"/>
            <a:ext cx="914400" cy="914400"/>
          </a:xfrm>
          <a:prstGeom prst="rect">
            <a:avLst/>
          </a:prstGeom>
        </p:spPr>
      </p:pic>
      <p:pic>
        <p:nvPicPr>
          <p:cNvPr id="20" name="Grafik 19" descr="Balkendiagramm Silhouette">
            <a:extLst>
              <a:ext uri="{FF2B5EF4-FFF2-40B4-BE49-F238E27FC236}">
                <a16:creationId xmlns:a16="http://schemas.microsoft.com/office/drawing/2014/main" id="{BE7EF228-F2B4-3F84-519A-51D4B71D5C4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07206" y="4675906"/>
            <a:ext cx="815208" cy="815208"/>
          </a:xfrm>
          <a:prstGeom prst="rect">
            <a:avLst/>
          </a:prstGeom>
        </p:spPr>
      </p:pic>
      <p:pic>
        <p:nvPicPr>
          <p:cNvPr id="22" name="Grafik 21" descr="Kreisdiagramm Silhouette">
            <a:extLst>
              <a:ext uri="{FF2B5EF4-FFF2-40B4-BE49-F238E27FC236}">
                <a16:creationId xmlns:a16="http://schemas.microsoft.com/office/drawing/2014/main" id="{45D61194-388D-C277-A42F-7E7A313F378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336589" y="1681448"/>
            <a:ext cx="914400" cy="914400"/>
          </a:xfrm>
          <a:prstGeom prst="rect">
            <a:avLst/>
          </a:prstGeom>
        </p:spPr>
      </p:pic>
      <p:pic>
        <p:nvPicPr>
          <p:cNvPr id="24" name="Grafik 23" descr="Dokument mit einfarbiger Füllung">
            <a:extLst>
              <a:ext uri="{FF2B5EF4-FFF2-40B4-BE49-F238E27FC236}">
                <a16:creationId xmlns:a16="http://schemas.microsoft.com/office/drawing/2014/main" id="{092EDCDE-C61D-9112-0AF9-F9C11E17FC8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3997" y="4675907"/>
            <a:ext cx="815207" cy="815207"/>
          </a:xfrm>
          <a:prstGeom prst="rect">
            <a:avLst/>
          </a:prstGeom>
        </p:spPr>
      </p:pic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984B8806-3B42-653C-F403-BF643F2F7C6B}"/>
              </a:ext>
            </a:extLst>
          </p:cNvPr>
          <p:cNvGrpSpPr/>
          <p:nvPr/>
        </p:nvGrpSpPr>
        <p:grpSpPr>
          <a:xfrm>
            <a:off x="-96938" y="7189385"/>
            <a:ext cx="4315852" cy="2364755"/>
            <a:chOff x="-93438" y="5632401"/>
            <a:chExt cx="4315852" cy="2102899"/>
          </a:xfrm>
        </p:grpSpPr>
        <p:sp>
          <p:nvSpPr>
            <p:cNvPr id="26" name="Rechteck: gefaltete Ecke 25">
              <a:extLst>
                <a:ext uri="{FF2B5EF4-FFF2-40B4-BE49-F238E27FC236}">
                  <a16:creationId xmlns:a16="http://schemas.microsoft.com/office/drawing/2014/main" id="{655C91A7-7BF5-9E44-B75E-61D2C9672D28}"/>
                </a:ext>
              </a:extLst>
            </p:cNvPr>
            <p:cNvSpPr/>
            <p:nvPr/>
          </p:nvSpPr>
          <p:spPr>
            <a:xfrm>
              <a:off x="30772" y="5835746"/>
              <a:ext cx="4191642" cy="1899554"/>
            </a:xfrm>
            <a:custGeom>
              <a:avLst/>
              <a:gdLst>
                <a:gd name="connsiteX0" fmla="*/ 0 w 4191642"/>
                <a:gd name="connsiteY0" fmla="*/ 0 h 1899554"/>
                <a:gd name="connsiteX1" fmla="*/ 782440 w 4191642"/>
                <a:gd name="connsiteY1" fmla="*/ 0 h 1899554"/>
                <a:gd name="connsiteX2" fmla="*/ 1481047 w 4191642"/>
                <a:gd name="connsiteY2" fmla="*/ 0 h 1899554"/>
                <a:gd name="connsiteX3" fmla="*/ 2095821 w 4191642"/>
                <a:gd name="connsiteY3" fmla="*/ 0 h 1899554"/>
                <a:gd name="connsiteX4" fmla="*/ 2794428 w 4191642"/>
                <a:gd name="connsiteY4" fmla="*/ 0 h 1899554"/>
                <a:gd name="connsiteX5" fmla="*/ 3367286 w 4191642"/>
                <a:gd name="connsiteY5" fmla="*/ 0 h 1899554"/>
                <a:gd name="connsiteX6" fmla="*/ 4191642 w 4191642"/>
                <a:gd name="connsiteY6" fmla="*/ 0 h 1899554"/>
                <a:gd name="connsiteX7" fmla="*/ 4191642 w 4191642"/>
                <a:gd name="connsiteY7" fmla="*/ 543481 h 1899554"/>
                <a:gd name="connsiteX8" fmla="*/ 4191642 w 4191642"/>
                <a:gd name="connsiteY8" fmla="*/ 1055303 h 1899554"/>
                <a:gd name="connsiteX9" fmla="*/ 4191642 w 4191642"/>
                <a:gd name="connsiteY9" fmla="*/ 1582955 h 1899554"/>
                <a:gd name="connsiteX10" fmla="*/ 3875043 w 4191642"/>
                <a:gd name="connsiteY10" fmla="*/ 1899554 h 1899554"/>
                <a:gd name="connsiteX11" fmla="*/ 3229203 w 4191642"/>
                <a:gd name="connsiteY11" fmla="*/ 1899554 h 1899554"/>
                <a:gd name="connsiteX12" fmla="*/ 2544612 w 4191642"/>
                <a:gd name="connsiteY12" fmla="*/ 1899554 h 1899554"/>
                <a:gd name="connsiteX13" fmla="*/ 2015022 w 4191642"/>
                <a:gd name="connsiteY13" fmla="*/ 1899554 h 1899554"/>
                <a:gd name="connsiteX14" fmla="*/ 1330431 w 4191642"/>
                <a:gd name="connsiteY14" fmla="*/ 1899554 h 1899554"/>
                <a:gd name="connsiteX15" fmla="*/ 800842 w 4191642"/>
                <a:gd name="connsiteY15" fmla="*/ 1899554 h 1899554"/>
                <a:gd name="connsiteX16" fmla="*/ 0 w 4191642"/>
                <a:gd name="connsiteY16" fmla="*/ 1899554 h 1899554"/>
                <a:gd name="connsiteX17" fmla="*/ 0 w 4191642"/>
                <a:gd name="connsiteY17" fmla="*/ 1323356 h 1899554"/>
                <a:gd name="connsiteX18" fmla="*/ 0 w 4191642"/>
                <a:gd name="connsiteY18" fmla="*/ 671176 h 1899554"/>
                <a:gd name="connsiteX19" fmla="*/ 0 w 4191642"/>
                <a:gd name="connsiteY19" fmla="*/ 0 h 1899554"/>
                <a:gd name="connsiteX0" fmla="*/ 3875043 w 4191642"/>
                <a:gd name="connsiteY0" fmla="*/ 1899554 h 1899554"/>
                <a:gd name="connsiteX1" fmla="*/ 3938363 w 4191642"/>
                <a:gd name="connsiteY1" fmla="*/ 1646275 h 1899554"/>
                <a:gd name="connsiteX2" fmla="*/ 4191642 w 4191642"/>
                <a:gd name="connsiteY2" fmla="*/ 1582955 h 1899554"/>
                <a:gd name="connsiteX3" fmla="*/ 3875043 w 4191642"/>
                <a:gd name="connsiteY3" fmla="*/ 1899554 h 1899554"/>
                <a:gd name="connsiteX0" fmla="*/ 3875043 w 4191642"/>
                <a:gd name="connsiteY0" fmla="*/ 1899554 h 1899554"/>
                <a:gd name="connsiteX1" fmla="*/ 3938363 w 4191642"/>
                <a:gd name="connsiteY1" fmla="*/ 1646275 h 1899554"/>
                <a:gd name="connsiteX2" fmla="*/ 4191642 w 4191642"/>
                <a:gd name="connsiteY2" fmla="*/ 1582955 h 1899554"/>
                <a:gd name="connsiteX3" fmla="*/ 3875043 w 4191642"/>
                <a:gd name="connsiteY3" fmla="*/ 1899554 h 1899554"/>
                <a:gd name="connsiteX4" fmla="*/ 3190452 w 4191642"/>
                <a:gd name="connsiteY4" fmla="*/ 1899554 h 1899554"/>
                <a:gd name="connsiteX5" fmla="*/ 2505861 w 4191642"/>
                <a:gd name="connsiteY5" fmla="*/ 1899554 h 1899554"/>
                <a:gd name="connsiteX6" fmla="*/ 1860021 w 4191642"/>
                <a:gd name="connsiteY6" fmla="*/ 1899554 h 1899554"/>
                <a:gd name="connsiteX7" fmla="*/ 1175430 w 4191642"/>
                <a:gd name="connsiteY7" fmla="*/ 1899554 h 1899554"/>
                <a:gd name="connsiteX8" fmla="*/ 0 w 4191642"/>
                <a:gd name="connsiteY8" fmla="*/ 1899554 h 1899554"/>
                <a:gd name="connsiteX9" fmla="*/ 0 w 4191642"/>
                <a:gd name="connsiteY9" fmla="*/ 1323356 h 1899554"/>
                <a:gd name="connsiteX10" fmla="*/ 0 w 4191642"/>
                <a:gd name="connsiteY10" fmla="*/ 709167 h 1899554"/>
                <a:gd name="connsiteX11" fmla="*/ 0 w 4191642"/>
                <a:gd name="connsiteY11" fmla="*/ 0 h 1899554"/>
                <a:gd name="connsiteX12" fmla="*/ 614774 w 4191642"/>
                <a:gd name="connsiteY12" fmla="*/ 0 h 1899554"/>
                <a:gd name="connsiteX13" fmla="*/ 1271465 w 4191642"/>
                <a:gd name="connsiteY13" fmla="*/ 0 h 1899554"/>
                <a:gd name="connsiteX14" fmla="*/ 1844322 w 4191642"/>
                <a:gd name="connsiteY14" fmla="*/ 0 h 1899554"/>
                <a:gd name="connsiteX15" fmla="*/ 2542929 w 4191642"/>
                <a:gd name="connsiteY15" fmla="*/ 0 h 1899554"/>
                <a:gd name="connsiteX16" fmla="*/ 3199620 w 4191642"/>
                <a:gd name="connsiteY16" fmla="*/ 0 h 1899554"/>
                <a:gd name="connsiteX17" fmla="*/ 4191642 w 4191642"/>
                <a:gd name="connsiteY17" fmla="*/ 0 h 1899554"/>
                <a:gd name="connsiteX18" fmla="*/ 4191642 w 4191642"/>
                <a:gd name="connsiteY18" fmla="*/ 543481 h 1899554"/>
                <a:gd name="connsiteX19" fmla="*/ 4191642 w 4191642"/>
                <a:gd name="connsiteY19" fmla="*/ 1102792 h 1899554"/>
                <a:gd name="connsiteX20" fmla="*/ 4191642 w 4191642"/>
                <a:gd name="connsiteY20" fmla="*/ 1582955 h 1899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191642" h="1899554" stroke="0" extrusionOk="0">
                  <a:moveTo>
                    <a:pt x="0" y="0"/>
                  </a:moveTo>
                  <a:cubicBezTo>
                    <a:pt x="208990" y="-787"/>
                    <a:pt x="397560" y="-37487"/>
                    <a:pt x="782440" y="0"/>
                  </a:cubicBezTo>
                  <a:cubicBezTo>
                    <a:pt x="1167320" y="37487"/>
                    <a:pt x="1269974" y="16247"/>
                    <a:pt x="1481047" y="0"/>
                  </a:cubicBezTo>
                  <a:cubicBezTo>
                    <a:pt x="1692120" y="-16247"/>
                    <a:pt x="1859964" y="-29585"/>
                    <a:pt x="2095821" y="0"/>
                  </a:cubicBezTo>
                  <a:cubicBezTo>
                    <a:pt x="2331678" y="29585"/>
                    <a:pt x="2646404" y="-29372"/>
                    <a:pt x="2794428" y="0"/>
                  </a:cubicBezTo>
                  <a:cubicBezTo>
                    <a:pt x="2942452" y="29372"/>
                    <a:pt x="3105025" y="3873"/>
                    <a:pt x="3367286" y="0"/>
                  </a:cubicBezTo>
                  <a:cubicBezTo>
                    <a:pt x="3629547" y="-3873"/>
                    <a:pt x="3934546" y="239"/>
                    <a:pt x="4191642" y="0"/>
                  </a:cubicBezTo>
                  <a:cubicBezTo>
                    <a:pt x="4208596" y="178239"/>
                    <a:pt x="4195420" y="432590"/>
                    <a:pt x="4191642" y="543481"/>
                  </a:cubicBezTo>
                  <a:cubicBezTo>
                    <a:pt x="4187864" y="654372"/>
                    <a:pt x="4171695" y="863789"/>
                    <a:pt x="4191642" y="1055303"/>
                  </a:cubicBezTo>
                  <a:cubicBezTo>
                    <a:pt x="4211589" y="1246817"/>
                    <a:pt x="4211920" y="1426069"/>
                    <a:pt x="4191642" y="1582955"/>
                  </a:cubicBezTo>
                  <a:cubicBezTo>
                    <a:pt x="4039619" y="1736099"/>
                    <a:pt x="3976226" y="1775753"/>
                    <a:pt x="3875043" y="1899554"/>
                  </a:cubicBezTo>
                  <a:cubicBezTo>
                    <a:pt x="3592995" y="1922303"/>
                    <a:pt x="3429849" y="1878945"/>
                    <a:pt x="3229203" y="1899554"/>
                  </a:cubicBezTo>
                  <a:cubicBezTo>
                    <a:pt x="3028557" y="1920163"/>
                    <a:pt x="2879664" y="1910844"/>
                    <a:pt x="2544612" y="1899554"/>
                  </a:cubicBezTo>
                  <a:cubicBezTo>
                    <a:pt x="2209560" y="1888264"/>
                    <a:pt x="2261134" y="1916039"/>
                    <a:pt x="2015022" y="1899554"/>
                  </a:cubicBezTo>
                  <a:cubicBezTo>
                    <a:pt x="1768910" y="1883070"/>
                    <a:pt x="1614557" y="1921948"/>
                    <a:pt x="1330431" y="1899554"/>
                  </a:cubicBezTo>
                  <a:cubicBezTo>
                    <a:pt x="1046305" y="1877160"/>
                    <a:pt x="982716" y="1911258"/>
                    <a:pt x="800842" y="1899554"/>
                  </a:cubicBezTo>
                  <a:cubicBezTo>
                    <a:pt x="618968" y="1887850"/>
                    <a:pt x="251862" y="1892896"/>
                    <a:pt x="0" y="1899554"/>
                  </a:cubicBezTo>
                  <a:cubicBezTo>
                    <a:pt x="-9411" y="1751662"/>
                    <a:pt x="-28471" y="1496057"/>
                    <a:pt x="0" y="1323356"/>
                  </a:cubicBezTo>
                  <a:cubicBezTo>
                    <a:pt x="28471" y="1150655"/>
                    <a:pt x="20060" y="963912"/>
                    <a:pt x="0" y="671176"/>
                  </a:cubicBezTo>
                  <a:cubicBezTo>
                    <a:pt x="-20060" y="378440"/>
                    <a:pt x="-11066" y="201484"/>
                    <a:pt x="0" y="0"/>
                  </a:cubicBezTo>
                  <a:close/>
                </a:path>
                <a:path w="4191642" h="1899554" fill="darkenLess" stroke="0" extrusionOk="0">
                  <a:moveTo>
                    <a:pt x="3875043" y="1899554"/>
                  </a:moveTo>
                  <a:cubicBezTo>
                    <a:pt x="3899460" y="1797226"/>
                    <a:pt x="3903407" y="1748886"/>
                    <a:pt x="3938363" y="1646275"/>
                  </a:cubicBezTo>
                  <a:cubicBezTo>
                    <a:pt x="4038076" y="1612675"/>
                    <a:pt x="4128122" y="1598263"/>
                    <a:pt x="4191642" y="1582955"/>
                  </a:cubicBezTo>
                  <a:cubicBezTo>
                    <a:pt x="4079273" y="1718202"/>
                    <a:pt x="3989998" y="1799022"/>
                    <a:pt x="3875043" y="1899554"/>
                  </a:cubicBezTo>
                  <a:close/>
                </a:path>
                <a:path w="4191642" h="1899554" fill="none" extrusionOk="0">
                  <a:moveTo>
                    <a:pt x="3875043" y="1899554"/>
                  </a:moveTo>
                  <a:cubicBezTo>
                    <a:pt x="3902359" y="1808645"/>
                    <a:pt x="3922921" y="1758964"/>
                    <a:pt x="3938363" y="1646275"/>
                  </a:cubicBezTo>
                  <a:cubicBezTo>
                    <a:pt x="4049735" y="1617441"/>
                    <a:pt x="4123644" y="1607143"/>
                    <a:pt x="4191642" y="1582955"/>
                  </a:cubicBezTo>
                  <a:cubicBezTo>
                    <a:pt x="4103708" y="1661840"/>
                    <a:pt x="3956926" y="1802958"/>
                    <a:pt x="3875043" y="1899554"/>
                  </a:cubicBezTo>
                  <a:cubicBezTo>
                    <a:pt x="3690254" y="1871746"/>
                    <a:pt x="3440708" y="1899322"/>
                    <a:pt x="3190452" y="1899554"/>
                  </a:cubicBezTo>
                  <a:cubicBezTo>
                    <a:pt x="2940196" y="1899786"/>
                    <a:pt x="2655513" y="1895027"/>
                    <a:pt x="2505861" y="1899554"/>
                  </a:cubicBezTo>
                  <a:cubicBezTo>
                    <a:pt x="2356209" y="1904081"/>
                    <a:pt x="2093326" y="1898061"/>
                    <a:pt x="1860021" y="1899554"/>
                  </a:cubicBezTo>
                  <a:cubicBezTo>
                    <a:pt x="1626716" y="1901047"/>
                    <a:pt x="1321569" y="1929670"/>
                    <a:pt x="1175430" y="1899554"/>
                  </a:cubicBezTo>
                  <a:cubicBezTo>
                    <a:pt x="1029291" y="1869438"/>
                    <a:pt x="477600" y="1875172"/>
                    <a:pt x="0" y="1899554"/>
                  </a:cubicBezTo>
                  <a:cubicBezTo>
                    <a:pt x="-5840" y="1753964"/>
                    <a:pt x="-6447" y="1603257"/>
                    <a:pt x="0" y="1323356"/>
                  </a:cubicBezTo>
                  <a:cubicBezTo>
                    <a:pt x="6447" y="1043455"/>
                    <a:pt x="11623" y="971166"/>
                    <a:pt x="0" y="709167"/>
                  </a:cubicBezTo>
                  <a:cubicBezTo>
                    <a:pt x="-11623" y="447168"/>
                    <a:pt x="35246" y="167345"/>
                    <a:pt x="0" y="0"/>
                  </a:cubicBezTo>
                  <a:cubicBezTo>
                    <a:pt x="240592" y="-5770"/>
                    <a:pt x="373935" y="-20314"/>
                    <a:pt x="614774" y="0"/>
                  </a:cubicBezTo>
                  <a:cubicBezTo>
                    <a:pt x="855613" y="20314"/>
                    <a:pt x="957745" y="12107"/>
                    <a:pt x="1271465" y="0"/>
                  </a:cubicBezTo>
                  <a:cubicBezTo>
                    <a:pt x="1585185" y="-12107"/>
                    <a:pt x="1595706" y="-19332"/>
                    <a:pt x="1844322" y="0"/>
                  </a:cubicBezTo>
                  <a:cubicBezTo>
                    <a:pt x="2092938" y="19332"/>
                    <a:pt x="2396443" y="26866"/>
                    <a:pt x="2542929" y="0"/>
                  </a:cubicBezTo>
                  <a:cubicBezTo>
                    <a:pt x="2689415" y="-26866"/>
                    <a:pt x="2968803" y="26879"/>
                    <a:pt x="3199620" y="0"/>
                  </a:cubicBezTo>
                  <a:cubicBezTo>
                    <a:pt x="3430437" y="-26879"/>
                    <a:pt x="3903817" y="21901"/>
                    <a:pt x="4191642" y="0"/>
                  </a:cubicBezTo>
                  <a:cubicBezTo>
                    <a:pt x="4173733" y="116272"/>
                    <a:pt x="4192904" y="416017"/>
                    <a:pt x="4191642" y="543481"/>
                  </a:cubicBezTo>
                  <a:cubicBezTo>
                    <a:pt x="4190380" y="670945"/>
                    <a:pt x="4171067" y="955056"/>
                    <a:pt x="4191642" y="1102792"/>
                  </a:cubicBezTo>
                  <a:cubicBezTo>
                    <a:pt x="4212217" y="1250528"/>
                    <a:pt x="4178588" y="1428475"/>
                    <a:pt x="4191642" y="1582955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274779084">
                    <a:prstGeom prst="foldedCorner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endParaRPr lang="de-DE" sz="2400" dirty="0">
                <a:latin typeface="+mj-lt"/>
              </a:endParaRPr>
            </a:p>
            <a:p>
              <a:pPr algn="ctr"/>
              <a:r>
                <a:rPr lang="de-DE" sz="2000" b="1" dirty="0">
                  <a:latin typeface="+mj-lt"/>
                </a:rPr>
                <a:t>Eigenes Wissen </a:t>
              </a:r>
            </a:p>
            <a:p>
              <a:pPr algn="ctr"/>
              <a:r>
                <a:rPr lang="de-DE" sz="2000" dirty="0">
                  <a:latin typeface="+mj-lt"/>
                </a:rPr>
                <a:t>über das Thema </a:t>
              </a:r>
            </a:p>
            <a:p>
              <a:pPr algn="ctr"/>
              <a:r>
                <a:rPr lang="de-DE" sz="2000" dirty="0">
                  <a:latin typeface="+mj-lt"/>
                </a:rPr>
                <a:t>und eigene Ideen </a:t>
              </a:r>
            </a:p>
            <a:p>
              <a:pPr algn="ctr"/>
              <a:r>
                <a:rPr lang="de-DE" sz="2000" dirty="0">
                  <a:latin typeface="+mj-lt"/>
                </a:rPr>
                <a:t>ergänzen</a:t>
              </a:r>
            </a:p>
          </p:txBody>
        </p:sp>
        <p:pic>
          <p:nvPicPr>
            <p:cNvPr id="30" name="Grafik 29" descr="Linke Gehirnhälfte mit einfarbiger Füllung">
              <a:extLst>
                <a:ext uri="{FF2B5EF4-FFF2-40B4-BE49-F238E27FC236}">
                  <a16:creationId xmlns:a16="http://schemas.microsoft.com/office/drawing/2014/main" id="{12A225A9-0F16-0ADF-35E2-4B2095564AC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3293774" y="6638925"/>
              <a:ext cx="914400" cy="914400"/>
            </a:xfrm>
            <a:prstGeom prst="rect">
              <a:avLst/>
            </a:prstGeom>
          </p:spPr>
        </p:pic>
        <p:pic>
          <p:nvPicPr>
            <p:cNvPr id="32" name="Grafik 31" descr="Marke folgen mit einfarbiger Füllung">
              <a:extLst>
                <a:ext uri="{FF2B5EF4-FFF2-40B4-BE49-F238E27FC236}">
                  <a16:creationId xmlns:a16="http://schemas.microsoft.com/office/drawing/2014/main" id="{4EB43BD3-68A8-EA43-5DAD-575AEBBEA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 rot="19996297">
              <a:off x="-93438" y="5632401"/>
              <a:ext cx="1216647" cy="1216647"/>
            </a:xfrm>
            <a:prstGeom prst="rect">
              <a:avLst/>
            </a:prstGeom>
          </p:spPr>
        </p:pic>
      </p:grpSp>
      <p:sp>
        <p:nvSpPr>
          <p:cNvPr id="34" name="Textfeld 33">
            <a:extLst>
              <a:ext uri="{FF2B5EF4-FFF2-40B4-BE49-F238E27FC236}">
                <a16:creationId xmlns:a16="http://schemas.microsoft.com/office/drawing/2014/main" id="{293A2F4A-7812-D4AA-C4AF-47369CC998B2}"/>
              </a:ext>
            </a:extLst>
          </p:cNvPr>
          <p:cNvSpPr txBox="1">
            <a:spLocks/>
          </p:cNvSpPr>
          <p:nvPr/>
        </p:nvSpPr>
        <p:spPr>
          <a:xfrm>
            <a:off x="4283762" y="1704884"/>
            <a:ext cx="4231532" cy="5040000"/>
          </a:xfrm>
          <a:custGeom>
            <a:avLst/>
            <a:gdLst>
              <a:gd name="connsiteX0" fmla="*/ 0 w 4231532"/>
              <a:gd name="connsiteY0" fmla="*/ 0 h 5040000"/>
              <a:gd name="connsiteX1" fmla="*/ 562189 w 4231532"/>
              <a:gd name="connsiteY1" fmla="*/ 0 h 5040000"/>
              <a:gd name="connsiteX2" fmla="*/ 1082063 w 4231532"/>
              <a:gd name="connsiteY2" fmla="*/ 0 h 5040000"/>
              <a:gd name="connsiteX3" fmla="*/ 1771198 w 4231532"/>
              <a:gd name="connsiteY3" fmla="*/ 0 h 5040000"/>
              <a:gd name="connsiteX4" fmla="*/ 2375703 w 4231532"/>
              <a:gd name="connsiteY4" fmla="*/ 0 h 5040000"/>
              <a:gd name="connsiteX5" fmla="*/ 3022523 w 4231532"/>
              <a:gd name="connsiteY5" fmla="*/ 0 h 5040000"/>
              <a:gd name="connsiteX6" fmla="*/ 3542397 w 4231532"/>
              <a:gd name="connsiteY6" fmla="*/ 0 h 5040000"/>
              <a:gd name="connsiteX7" fmla="*/ 4231532 w 4231532"/>
              <a:gd name="connsiteY7" fmla="*/ 0 h 5040000"/>
              <a:gd name="connsiteX8" fmla="*/ 4231532 w 4231532"/>
              <a:gd name="connsiteY8" fmla="*/ 630000 h 5040000"/>
              <a:gd name="connsiteX9" fmla="*/ 4231532 w 4231532"/>
              <a:gd name="connsiteY9" fmla="*/ 1159200 h 5040000"/>
              <a:gd name="connsiteX10" fmla="*/ 4231532 w 4231532"/>
              <a:gd name="connsiteY10" fmla="*/ 1738800 h 5040000"/>
              <a:gd name="connsiteX11" fmla="*/ 4231532 w 4231532"/>
              <a:gd name="connsiteY11" fmla="*/ 2268000 h 5040000"/>
              <a:gd name="connsiteX12" fmla="*/ 4231532 w 4231532"/>
              <a:gd name="connsiteY12" fmla="*/ 2797200 h 5040000"/>
              <a:gd name="connsiteX13" fmla="*/ 4231532 w 4231532"/>
              <a:gd name="connsiteY13" fmla="*/ 3376800 h 5040000"/>
              <a:gd name="connsiteX14" fmla="*/ 4231532 w 4231532"/>
              <a:gd name="connsiteY14" fmla="*/ 4006800 h 5040000"/>
              <a:gd name="connsiteX15" fmla="*/ 4231532 w 4231532"/>
              <a:gd name="connsiteY15" fmla="*/ 5040000 h 5040000"/>
              <a:gd name="connsiteX16" fmla="*/ 3711658 w 4231532"/>
              <a:gd name="connsiteY16" fmla="*/ 5040000 h 5040000"/>
              <a:gd name="connsiteX17" fmla="*/ 3107153 w 4231532"/>
              <a:gd name="connsiteY17" fmla="*/ 5040000 h 5040000"/>
              <a:gd name="connsiteX18" fmla="*/ 2460334 w 4231532"/>
              <a:gd name="connsiteY18" fmla="*/ 5040000 h 5040000"/>
              <a:gd name="connsiteX19" fmla="*/ 1898144 w 4231532"/>
              <a:gd name="connsiteY19" fmla="*/ 5040000 h 5040000"/>
              <a:gd name="connsiteX20" fmla="*/ 1251324 w 4231532"/>
              <a:gd name="connsiteY20" fmla="*/ 5040000 h 5040000"/>
              <a:gd name="connsiteX21" fmla="*/ 562189 w 4231532"/>
              <a:gd name="connsiteY21" fmla="*/ 5040000 h 5040000"/>
              <a:gd name="connsiteX22" fmla="*/ 0 w 4231532"/>
              <a:gd name="connsiteY22" fmla="*/ 5040000 h 5040000"/>
              <a:gd name="connsiteX23" fmla="*/ 0 w 4231532"/>
              <a:gd name="connsiteY23" fmla="*/ 4561200 h 5040000"/>
              <a:gd name="connsiteX24" fmla="*/ 0 w 4231532"/>
              <a:gd name="connsiteY24" fmla="*/ 4032000 h 5040000"/>
              <a:gd name="connsiteX25" fmla="*/ 0 w 4231532"/>
              <a:gd name="connsiteY25" fmla="*/ 3502800 h 5040000"/>
              <a:gd name="connsiteX26" fmla="*/ 0 w 4231532"/>
              <a:gd name="connsiteY26" fmla="*/ 2923200 h 5040000"/>
              <a:gd name="connsiteX27" fmla="*/ 0 w 4231532"/>
              <a:gd name="connsiteY27" fmla="*/ 2394000 h 5040000"/>
              <a:gd name="connsiteX28" fmla="*/ 0 w 4231532"/>
              <a:gd name="connsiteY28" fmla="*/ 1663200 h 5040000"/>
              <a:gd name="connsiteX29" fmla="*/ 0 w 4231532"/>
              <a:gd name="connsiteY29" fmla="*/ 1134000 h 5040000"/>
              <a:gd name="connsiteX30" fmla="*/ 0 w 4231532"/>
              <a:gd name="connsiteY30" fmla="*/ 0 h 50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31532" h="5040000" extrusionOk="0">
                <a:moveTo>
                  <a:pt x="0" y="0"/>
                </a:moveTo>
                <a:cubicBezTo>
                  <a:pt x="147164" y="-20182"/>
                  <a:pt x="304342" y="25065"/>
                  <a:pt x="562189" y="0"/>
                </a:cubicBezTo>
                <a:cubicBezTo>
                  <a:pt x="820036" y="-25065"/>
                  <a:pt x="857290" y="14886"/>
                  <a:pt x="1082063" y="0"/>
                </a:cubicBezTo>
                <a:cubicBezTo>
                  <a:pt x="1306836" y="-14886"/>
                  <a:pt x="1596609" y="-12390"/>
                  <a:pt x="1771198" y="0"/>
                </a:cubicBezTo>
                <a:cubicBezTo>
                  <a:pt x="1945787" y="12390"/>
                  <a:pt x="2235072" y="19946"/>
                  <a:pt x="2375703" y="0"/>
                </a:cubicBezTo>
                <a:cubicBezTo>
                  <a:pt x="2516335" y="-19946"/>
                  <a:pt x="2745121" y="-18568"/>
                  <a:pt x="3022523" y="0"/>
                </a:cubicBezTo>
                <a:cubicBezTo>
                  <a:pt x="3299925" y="18568"/>
                  <a:pt x="3352440" y="-22118"/>
                  <a:pt x="3542397" y="0"/>
                </a:cubicBezTo>
                <a:cubicBezTo>
                  <a:pt x="3732354" y="22118"/>
                  <a:pt x="4011395" y="-1555"/>
                  <a:pt x="4231532" y="0"/>
                </a:cubicBezTo>
                <a:cubicBezTo>
                  <a:pt x="4220517" y="224683"/>
                  <a:pt x="4250766" y="316286"/>
                  <a:pt x="4231532" y="630000"/>
                </a:cubicBezTo>
                <a:cubicBezTo>
                  <a:pt x="4212298" y="943714"/>
                  <a:pt x="4207400" y="895451"/>
                  <a:pt x="4231532" y="1159200"/>
                </a:cubicBezTo>
                <a:cubicBezTo>
                  <a:pt x="4255664" y="1422949"/>
                  <a:pt x="4249467" y="1570813"/>
                  <a:pt x="4231532" y="1738800"/>
                </a:cubicBezTo>
                <a:cubicBezTo>
                  <a:pt x="4213597" y="1906787"/>
                  <a:pt x="4240392" y="2012824"/>
                  <a:pt x="4231532" y="2268000"/>
                </a:cubicBezTo>
                <a:cubicBezTo>
                  <a:pt x="4222672" y="2523176"/>
                  <a:pt x="4216127" y="2549490"/>
                  <a:pt x="4231532" y="2797200"/>
                </a:cubicBezTo>
                <a:cubicBezTo>
                  <a:pt x="4246937" y="3044910"/>
                  <a:pt x="4257943" y="3149235"/>
                  <a:pt x="4231532" y="3376800"/>
                </a:cubicBezTo>
                <a:cubicBezTo>
                  <a:pt x="4205121" y="3604365"/>
                  <a:pt x="4200559" y="3742191"/>
                  <a:pt x="4231532" y="4006800"/>
                </a:cubicBezTo>
                <a:cubicBezTo>
                  <a:pt x="4262505" y="4271409"/>
                  <a:pt x="4252672" y="4666908"/>
                  <a:pt x="4231532" y="5040000"/>
                </a:cubicBezTo>
                <a:cubicBezTo>
                  <a:pt x="3986560" y="5036843"/>
                  <a:pt x="3952085" y="5065431"/>
                  <a:pt x="3711658" y="5040000"/>
                </a:cubicBezTo>
                <a:cubicBezTo>
                  <a:pt x="3471231" y="5014569"/>
                  <a:pt x="3374862" y="5035112"/>
                  <a:pt x="3107153" y="5040000"/>
                </a:cubicBezTo>
                <a:cubicBezTo>
                  <a:pt x="2839444" y="5044888"/>
                  <a:pt x="2690400" y="5069729"/>
                  <a:pt x="2460334" y="5040000"/>
                </a:cubicBezTo>
                <a:cubicBezTo>
                  <a:pt x="2230268" y="5010271"/>
                  <a:pt x="2042785" y="5066384"/>
                  <a:pt x="1898144" y="5040000"/>
                </a:cubicBezTo>
                <a:cubicBezTo>
                  <a:pt x="1753503" y="5013617"/>
                  <a:pt x="1389595" y="5015454"/>
                  <a:pt x="1251324" y="5040000"/>
                </a:cubicBezTo>
                <a:cubicBezTo>
                  <a:pt x="1113053" y="5064546"/>
                  <a:pt x="843965" y="5042079"/>
                  <a:pt x="562189" y="5040000"/>
                </a:cubicBezTo>
                <a:cubicBezTo>
                  <a:pt x="280414" y="5037921"/>
                  <a:pt x="205914" y="5035323"/>
                  <a:pt x="0" y="5040000"/>
                </a:cubicBezTo>
                <a:cubicBezTo>
                  <a:pt x="18069" y="4834198"/>
                  <a:pt x="-14414" y="4779397"/>
                  <a:pt x="0" y="4561200"/>
                </a:cubicBezTo>
                <a:cubicBezTo>
                  <a:pt x="14414" y="4343003"/>
                  <a:pt x="-11382" y="4270086"/>
                  <a:pt x="0" y="4032000"/>
                </a:cubicBezTo>
                <a:cubicBezTo>
                  <a:pt x="11382" y="3793914"/>
                  <a:pt x="121" y="3663424"/>
                  <a:pt x="0" y="3502800"/>
                </a:cubicBezTo>
                <a:cubicBezTo>
                  <a:pt x="-121" y="3342176"/>
                  <a:pt x="-4797" y="3201346"/>
                  <a:pt x="0" y="2923200"/>
                </a:cubicBezTo>
                <a:cubicBezTo>
                  <a:pt x="4797" y="2645054"/>
                  <a:pt x="13511" y="2647277"/>
                  <a:pt x="0" y="2394000"/>
                </a:cubicBezTo>
                <a:cubicBezTo>
                  <a:pt x="-13511" y="2140723"/>
                  <a:pt x="7569" y="2011685"/>
                  <a:pt x="0" y="1663200"/>
                </a:cubicBezTo>
                <a:cubicBezTo>
                  <a:pt x="-7569" y="1314715"/>
                  <a:pt x="17990" y="1268448"/>
                  <a:pt x="0" y="1134000"/>
                </a:cubicBezTo>
                <a:cubicBezTo>
                  <a:pt x="-17990" y="999552"/>
                  <a:pt x="46662" y="282814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5195894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atin typeface="+mj-lt"/>
                <a:ea typeface="Roboto Slab" pitchFamily="2" charset="0"/>
              </a:rPr>
              <a:t>Schreibplanung</a:t>
            </a:r>
          </a:p>
          <a:p>
            <a:pPr algn="ctr"/>
            <a:r>
              <a:rPr lang="de-DE" sz="2000" b="1" dirty="0">
                <a:latin typeface="+mj-lt"/>
                <a:ea typeface="Roboto Slab" pitchFamily="2" charset="0"/>
              </a:rPr>
              <a:t>z.B. in Form einer Mind-Map</a:t>
            </a:r>
          </a:p>
          <a:p>
            <a:pPr algn="ctr"/>
            <a:endParaRPr lang="de-DE" dirty="0">
              <a:latin typeface="Suplexmentary Comic NC" panose="03050504000000020004" pitchFamily="66" charset="0"/>
            </a:endParaRPr>
          </a:p>
        </p:txBody>
      </p: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E2467EAF-672F-7264-0E34-6B7EFB1C215B}"/>
              </a:ext>
            </a:extLst>
          </p:cNvPr>
          <p:cNvGrpSpPr/>
          <p:nvPr/>
        </p:nvGrpSpPr>
        <p:grpSpPr>
          <a:xfrm>
            <a:off x="4380054" y="2567273"/>
            <a:ext cx="4038948" cy="4083010"/>
            <a:chOff x="4387171" y="2768273"/>
            <a:chExt cx="4038948" cy="4083010"/>
          </a:xfrm>
        </p:grpSpPr>
        <p:sp>
          <p:nvSpPr>
            <p:cNvPr id="35" name="Rechteck: diagonal liegende Ecken abgerundet 34">
              <a:extLst>
                <a:ext uri="{FF2B5EF4-FFF2-40B4-BE49-F238E27FC236}">
                  <a16:creationId xmlns:a16="http://schemas.microsoft.com/office/drawing/2014/main" id="{6516B503-BEDF-D940-51CE-4FE5954DFEA2}"/>
                </a:ext>
              </a:extLst>
            </p:cNvPr>
            <p:cNvSpPr/>
            <p:nvPr/>
          </p:nvSpPr>
          <p:spPr>
            <a:xfrm>
              <a:off x="5376226" y="4511159"/>
              <a:ext cx="2046603" cy="578882"/>
            </a:xfrm>
            <a:custGeom>
              <a:avLst/>
              <a:gdLst>
                <a:gd name="connsiteX0" fmla="*/ 96482 w 2046603"/>
                <a:gd name="connsiteY0" fmla="*/ 0 h 578882"/>
                <a:gd name="connsiteX1" fmla="*/ 766024 w 2046603"/>
                <a:gd name="connsiteY1" fmla="*/ 0 h 578882"/>
                <a:gd name="connsiteX2" fmla="*/ 1455066 w 2046603"/>
                <a:gd name="connsiteY2" fmla="*/ 0 h 578882"/>
                <a:gd name="connsiteX3" fmla="*/ 2046603 w 2046603"/>
                <a:gd name="connsiteY3" fmla="*/ 0 h 578882"/>
                <a:gd name="connsiteX4" fmla="*/ 2046603 w 2046603"/>
                <a:gd name="connsiteY4" fmla="*/ 0 h 578882"/>
                <a:gd name="connsiteX5" fmla="*/ 2046603 w 2046603"/>
                <a:gd name="connsiteY5" fmla="*/ 482400 h 578882"/>
                <a:gd name="connsiteX6" fmla="*/ 1950121 w 2046603"/>
                <a:gd name="connsiteY6" fmla="*/ 578882 h 578882"/>
                <a:gd name="connsiteX7" fmla="*/ 1339083 w 2046603"/>
                <a:gd name="connsiteY7" fmla="*/ 578882 h 578882"/>
                <a:gd name="connsiteX8" fmla="*/ 650040 w 2046603"/>
                <a:gd name="connsiteY8" fmla="*/ 578882 h 578882"/>
                <a:gd name="connsiteX9" fmla="*/ 0 w 2046603"/>
                <a:gd name="connsiteY9" fmla="*/ 578882 h 578882"/>
                <a:gd name="connsiteX10" fmla="*/ 0 w 2046603"/>
                <a:gd name="connsiteY10" fmla="*/ 578882 h 578882"/>
                <a:gd name="connsiteX11" fmla="*/ 0 w 2046603"/>
                <a:gd name="connsiteY11" fmla="*/ 96482 h 578882"/>
                <a:gd name="connsiteX12" fmla="*/ 96482 w 2046603"/>
                <a:gd name="connsiteY12" fmla="*/ 0 h 578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46603" h="578882" fill="none" extrusionOk="0">
                  <a:moveTo>
                    <a:pt x="96482" y="0"/>
                  </a:moveTo>
                  <a:cubicBezTo>
                    <a:pt x="276785" y="-6041"/>
                    <a:pt x="588673" y="19534"/>
                    <a:pt x="766024" y="0"/>
                  </a:cubicBezTo>
                  <a:cubicBezTo>
                    <a:pt x="943375" y="-19534"/>
                    <a:pt x="1257688" y="-4979"/>
                    <a:pt x="1455066" y="0"/>
                  </a:cubicBezTo>
                  <a:cubicBezTo>
                    <a:pt x="1652444" y="4979"/>
                    <a:pt x="1752945" y="4875"/>
                    <a:pt x="2046603" y="0"/>
                  </a:cubicBezTo>
                  <a:lnTo>
                    <a:pt x="2046603" y="0"/>
                  </a:lnTo>
                  <a:cubicBezTo>
                    <a:pt x="2033032" y="138369"/>
                    <a:pt x="2062449" y="259563"/>
                    <a:pt x="2046603" y="482400"/>
                  </a:cubicBezTo>
                  <a:cubicBezTo>
                    <a:pt x="2042831" y="542699"/>
                    <a:pt x="2008372" y="574388"/>
                    <a:pt x="1950121" y="578882"/>
                  </a:cubicBezTo>
                  <a:cubicBezTo>
                    <a:pt x="1734929" y="573588"/>
                    <a:pt x="1514860" y="568767"/>
                    <a:pt x="1339083" y="578882"/>
                  </a:cubicBezTo>
                  <a:cubicBezTo>
                    <a:pt x="1163306" y="588997"/>
                    <a:pt x="838826" y="552576"/>
                    <a:pt x="650040" y="578882"/>
                  </a:cubicBezTo>
                  <a:cubicBezTo>
                    <a:pt x="461254" y="605188"/>
                    <a:pt x="159242" y="558021"/>
                    <a:pt x="0" y="578882"/>
                  </a:cubicBezTo>
                  <a:lnTo>
                    <a:pt x="0" y="578882"/>
                  </a:lnTo>
                  <a:cubicBezTo>
                    <a:pt x="-14690" y="371939"/>
                    <a:pt x="16842" y="291680"/>
                    <a:pt x="0" y="96482"/>
                  </a:cubicBezTo>
                  <a:cubicBezTo>
                    <a:pt x="11732" y="45490"/>
                    <a:pt x="47416" y="-7758"/>
                    <a:pt x="96482" y="0"/>
                  </a:cubicBezTo>
                  <a:close/>
                </a:path>
                <a:path w="2046603" h="578882" stroke="0" extrusionOk="0">
                  <a:moveTo>
                    <a:pt x="96482" y="0"/>
                  </a:moveTo>
                  <a:cubicBezTo>
                    <a:pt x="406854" y="31671"/>
                    <a:pt x="601058" y="-8249"/>
                    <a:pt x="746522" y="0"/>
                  </a:cubicBezTo>
                  <a:cubicBezTo>
                    <a:pt x="891986" y="8249"/>
                    <a:pt x="1108355" y="-2972"/>
                    <a:pt x="1377061" y="0"/>
                  </a:cubicBezTo>
                  <a:cubicBezTo>
                    <a:pt x="1645767" y="2972"/>
                    <a:pt x="1895472" y="14050"/>
                    <a:pt x="2046603" y="0"/>
                  </a:cubicBezTo>
                  <a:lnTo>
                    <a:pt x="2046603" y="0"/>
                  </a:lnTo>
                  <a:cubicBezTo>
                    <a:pt x="2042960" y="106419"/>
                    <a:pt x="2069963" y="309098"/>
                    <a:pt x="2046603" y="482400"/>
                  </a:cubicBezTo>
                  <a:cubicBezTo>
                    <a:pt x="2056247" y="539390"/>
                    <a:pt x="1995080" y="571599"/>
                    <a:pt x="1950121" y="578882"/>
                  </a:cubicBezTo>
                  <a:cubicBezTo>
                    <a:pt x="1793475" y="558720"/>
                    <a:pt x="1550500" y="611785"/>
                    <a:pt x="1280579" y="578882"/>
                  </a:cubicBezTo>
                  <a:cubicBezTo>
                    <a:pt x="1010658" y="545979"/>
                    <a:pt x="845346" y="607141"/>
                    <a:pt x="669542" y="578882"/>
                  </a:cubicBezTo>
                  <a:cubicBezTo>
                    <a:pt x="493738" y="550623"/>
                    <a:pt x="279012" y="589962"/>
                    <a:pt x="0" y="578882"/>
                  </a:cubicBezTo>
                  <a:lnTo>
                    <a:pt x="0" y="578882"/>
                  </a:lnTo>
                  <a:cubicBezTo>
                    <a:pt x="16716" y="339678"/>
                    <a:pt x="16807" y="283502"/>
                    <a:pt x="0" y="96482"/>
                  </a:cubicBezTo>
                  <a:cubicBezTo>
                    <a:pt x="8043" y="43736"/>
                    <a:pt x="46847" y="814"/>
                    <a:pt x="96482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933143336">
                    <a:prstGeom prst="round2Diag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>
                  <a:solidFill>
                    <a:schemeClr val="tx1"/>
                  </a:solidFill>
                  <a:latin typeface="Suplexmentary Comic NC" panose="03050504000000020004" pitchFamily="66" charset="0"/>
                </a:rPr>
                <a:t>Thema</a:t>
              </a:r>
            </a:p>
          </p:txBody>
        </p: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0248E58B-E906-171C-D723-B3E103FA6217}"/>
                </a:ext>
              </a:extLst>
            </p:cNvPr>
            <p:cNvSpPr/>
            <p:nvPr/>
          </p:nvSpPr>
          <p:spPr>
            <a:xfrm>
              <a:off x="5951704" y="3757916"/>
              <a:ext cx="2474415" cy="442674"/>
            </a:xfrm>
            <a:custGeom>
              <a:avLst/>
              <a:gdLst>
                <a:gd name="connsiteX0" fmla="*/ 0 w 2474415"/>
                <a:gd name="connsiteY0" fmla="*/ 73780 h 442674"/>
                <a:gd name="connsiteX1" fmla="*/ 73780 w 2474415"/>
                <a:gd name="connsiteY1" fmla="*/ 0 h 442674"/>
                <a:gd name="connsiteX2" fmla="*/ 608957 w 2474415"/>
                <a:gd name="connsiteY2" fmla="*/ 0 h 442674"/>
                <a:gd name="connsiteX3" fmla="*/ 1120865 w 2474415"/>
                <a:gd name="connsiteY3" fmla="*/ 0 h 442674"/>
                <a:gd name="connsiteX4" fmla="*/ 1632773 w 2474415"/>
                <a:gd name="connsiteY4" fmla="*/ 0 h 442674"/>
                <a:gd name="connsiteX5" fmla="*/ 2400635 w 2474415"/>
                <a:gd name="connsiteY5" fmla="*/ 0 h 442674"/>
                <a:gd name="connsiteX6" fmla="*/ 2474415 w 2474415"/>
                <a:gd name="connsiteY6" fmla="*/ 73780 h 442674"/>
                <a:gd name="connsiteX7" fmla="*/ 2474415 w 2474415"/>
                <a:gd name="connsiteY7" fmla="*/ 368894 h 442674"/>
                <a:gd name="connsiteX8" fmla="*/ 2400635 w 2474415"/>
                <a:gd name="connsiteY8" fmla="*/ 442674 h 442674"/>
                <a:gd name="connsiteX9" fmla="*/ 1842190 w 2474415"/>
                <a:gd name="connsiteY9" fmla="*/ 442674 h 442674"/>
                <a:gd name="connsiteX10" fmla="*/ 1330282 w 2474415"/>
                <a:gd name="connsiteY10" fmla="*/ 442674 h 442674"/>
                <a:gd name="connsiteX11" fmla="*/ 702031 w 2474415"/>
                <a:gd name="connsiteY11" fmla="*/ 442674 h 442674"/>
                <a:gd name="connsiteX12" fmla="*/ 73780 w 2474415"/>
                <a:gd name="connsiteY12" fmla="*/ 442674 h 442674"/>
                <a:gd name="connsiteX13" fmla="*/ 0 w 2474415"/>
                <a:gd name="connsiteY13" fmla="*/ 368894 h 442674"/>
                <a:gd name="connsiteX14" fmla="*/ 0 w 2474415"/>
                <a:gd name="connsiteY14" fmla="*/ 73780 h 442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74415" h="442674" extrusionOk="0">
                  <a:moveTo>
                    <a:pt x="0" y="73780"/>
                  </a:moveTo>
                  <a:cubicBezTo>
                    <a:pt x="-9213" y="36877"/>
                    <a:pt x="31698" y="-1116"/>
                    <a:pt x="73780" y="0"/>
                  </a:cubicBezTo>
                  <a:cubicBezTo>
                    <a:pt x="274556" y="-10649"/>
                    <a:pt x="493949" y="-23545"/>
                    <a:pt x="608957" y="0"/>
                  </a:cubicBezTo>
                  <a:cubicBezTo>
                    <a:pt x="723965" y="23545"/>
                    <a:pt x="958090" y="-23659"/>
                    <a:pt x="1120865" y="0"/>
                  </a:cubicBezTo>
                  <a:cubicBezTo>
                    <a:pt x="1283640" y="23659"/>
                    <a:pt x="1467218" y="-5041"/>
                    <a:pt x="1632773" y="0"/>
                  </a:cubicBezTo>
                  <a:cubicBezTo>
                    <a:pt x="1798328" y="5041"/>
                    <a:pt x="2139003" y="29621"/>
                    <a:pt x="2400635" y="0"/>
                  </a:cubicBezTo>
                  <a:cubicBezTo>
                    <a:pt x="2439495" y="9179"/>
                    <a:pt x="2465571" y="31907"/>
                    <a:pt x="2474415" y="73780"/>
                  </a:cubicBezTo>
                  <a:cubicBezTo>
                    <a:pt x="2477401" y="216844"/>
                    <a:pt x="2469947" y="279979"/>
                    <a:pt x="2474415" y="368894"/>
                  </a:cubicBezTo>
                  <a:cubicBezTo>
                    <a:pt x="2473402" y="404085"/>
                    <a:pt x="2442748" y="443622"/>
                    <a:pt x="2400635" y="442674"/>
                  </a:cubicBezTo>
                  <a:cubicBezTo>
                    <a:pt x="2131796" y="419442"/>
                    <a:pt x="1993980" y="425933"/>
                    <a:pt x="1842190" y="442674"/>
                  </a:cubicBezTo>
                  <a:cubicBezTo>
                    <a:pt x="1690400" y="459415"/>
                    <a:pt x="1577008" y="425213"/>
                    <a:pt x="1330282" y="442674"/>
                  </a:cubicBezTo>
                  <a:cubicBezTo>
                    <a:pt x="1083556" y="460135"/>
                    <a:pt x="874151" y="468524"/>
                    <a:pt x="702031" y="442674"/>
                  </a:cubicBezTo>
                  <a:cubicBezTo>
                    <a:pt x="529911" y="416824"/>
                    <a:pt x="310256" y="414753"/>
                    <a:pt x="73780" y="442674"/>
                  </a:cubicBezTo>
                  <a:cubicBezTo>
                    <a:pt x="31225" y="448625"/>
                    <a:pt x="2496" y="405972"/>
                    <a:pt x="0" y="368894"/>
                  </a:cubicBezTo>
                  <a:cubicBezTo>
                    <a:pt x="-11178" y="247793"/>
                    <a:pt x="3718" y="217123"/>
                    <a:pt x="0" y="7378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50798478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>
                  <a:solidFill>
                    <a:schemeClr val="tx1"/>
                  </a:solidFill>
                  <a:latin typeface="Suplexmentary Comic NC" panose="03050504000000020004" pitchFamily="66" charset="0"/>
                </a:rPr>
                <a:t>Oberbegriff 1 </a:t>
              </a:r>
            </a:p>
          </p:txBody>
        </p:sp>
        <p:sp>
          <p:nvSpPr>
            <p:cNvPr id="37" name="Rechteck: abgerundete Ecken 36">
              <a:extLst>
                <a:ext uri="{FF2B5EF4-FFF2-40B4-BE49-F238E27FC236}">
                  <a16:creationId xmlns:a16="http://schemas.microsoft.com/office/drawing/2014/main" id="{99FC33B5-C094-729C-C07D-E4A78BC08E72}"/>
                </a:ext>
              </a:extLst>
            </p:cNvPr>
            <p:cNvSpPr/>
            <p:nvPr/>
          </p:nvSpPr>
          <p:spPr>
            <a:xfrm>
              <a:off x="6793411" y="2768273"/>
              <a:ext cx="1632708" cy="374571"/>
            </a:xfrm>
            <a:custGeom>
              <a:avLst/>
              <a:gdLst>
                <a:gd name="connsiteX0" fmla="*/ 0 w 1632708"/>
                <a:gd name="connsiteY0" fmla="*/ 62430 h 374571"/>
                <a:gd name="connsiteX1" fmla="*/ 62430 w 1632708"/>
                <a:gd name="connsiteY1" fmla="*/ 0 h 374571"/>
                <a:gd name="connsiteX2" fmla="*/ 534889 w 1632708"/>
                <a:gd name="connsiteY2" fmla="*/ 0 h 374571"/>
                <a:gd name="connsiteX3" fmla="*/ 992270 w 1632708"/>
                <a:gd name="connsiteY3" fmla="*/ 0 h 374571"/>
                <a:gd name="connsiteX4" fmla="*/ 1570278 w 1632708"/>
                <a:gd name="connsiteY4" fmla="*/ 0 h 374571"/>
                <a:gd name="connsiteX5" fmla="*/ 1632708 w 1632708"/>
                <a:gd name="connsiteY5" fmla="*/ 62430 h 374571"/>
                <a:gd name="connsiteX6" fmla="*/ 1632708 w 1632708"/>
                <a:gd name="connsiteY6" fmla="*/ 312141 h 374571"/>
                <a:gd name="connsiteX7" fmla="*/ 1570278 w 1632708"/>
                <a:gd name="connsiteY7" fmla="*/ 374571 h 374571"/>
                <a:gd name="connsiteX8" fmla="*/ 1112897 w 1632708"/>
                <a:gd name="connsiteY8" fmla="*/ 374571 h 374571"/>
                <a:gd name="connsiteX9" fmla="*/ 580124 w 1632708"/>
                <a:gd name="connsiteY9" fmla="*/ 374571 h 374571"/>
                <a:gd name="connsiteX10" fmla="*/ 62430 w 1632708"/>
                <a:gd name="connsiteY10" fmla="*/ 374571 h 374571"/>
                <a:gd name="connsiteX11" fmla="*/ 0 w 1632708"/>
                <a:gd name="connsiteY11" fmla="*/ 312141 h 374571"/>
                <a:gd name="connsiteX12" fmla="*/ 0 w 1632708"/>
                <a:gd name="connsiteY12" fmla="*/ 62430 h 37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32708" h="374571" extrusionOk="0">
                  <a:moveTo>
                    <a:pt x="0" y="62430"/>
                  </a:moveTo>
                  <a:cubicBezTo>
                    <a:pt x="-2542" y="29012"/>
                    <a:pt x="23289" y="-3900"/>
                    <a:pt x="62430" y="0"/>
                  </a:cubicBezTo>
                  <a:cubicBezTo>
                    <a:pt x="201776" y="18062"/>
                    <a:pt x="376157" y="-1114"/>
                    <a:pt x="534889" y="0"/>
                  </a:cubicBezTo>
                  <a:cubicBezTo>
                    <a:pt x="693621" y="1114"/>
                    <a:pt x="852584" y="-5690"/>
                    <a:pt x="992270" y="0"/>
                  </a:cubicBezTo>
                  <a:cubicBezTo>
                    <a:pt x="1131956" y="5690"/>
                    <a:pt x="1381906" y="5378"/>
                    <a:pt x="1570278" y="0"/>
                  </a:cubicBezTo>
                  <a:cubicBezTo>
                    <a:pt x="1605973" y="-4221"/>
                    <a:pt x="1625654" y="31794"/>
                    <a:pt x="1632708" y="62430"/>
                  </a:cubicBezTo>
                  <a:cubicBezTo>
                    <a:pt x="1629480" y="165016"/>
                    <a:pt x="1628732" y="216116"/>
                    <a:pt x="1632708" y="312141"/>
                  </a:cubicBezTo>
                  <a:cubicBezTo>
                    <a:pt x="1631231" y="353578"/>
                    <a:pt x="1609547" y="371531"/>
                    <a:pt x="1570278" y="374571"/>
                  </a:cubicBezTo>
                  <a:cubicBezTo>
                    <a:pt x="1360650" y="364924"/>
                    <a:pt x="1208588" y="373411"/>
                    <a:pt x="1112897" y="374571"/>
                  </a:cubicBezTo>
                  <a:cubicBezTo>
                    <a:pt x="1017206" y="375731"/>
                    <a:pt x="733150" y="374414"/>
                    <a:pt x="580124" y="374571"/>
                  </a:cubicBezTo>
                  <a:cubicBezTo>
                    <a:pt x="427098" y="374728"/>
                    <a:pt x="315581" y="377306"/>
                    <a:pt x="62430" y="374571"/>
                  </a:cubicBezTo>
                  <a:cubicBezTo>
                    <a:pt x="32464" y="368184"/>
                    <a:pt x="972" y="353618"/>
                    <a:pt x="0" y="312141"/>
                  </a:cubicBezTo>
                  <a:cubicBezTo>
                    <a:pt x="12012" y="193530"/>
                    <a:pt x="-446" y="136081"/>
                    <a:pt x="0" y="6243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50798478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>
                  <a:solidFill>
                    <a:schemeClr val="tx1"/>
                  </a:solidFill>
                  <a:latin typeface="Suplexmentary Comic NC" panose="03050504000000020004" pitchFamily="66" charset="0"/>
                </a:rPr>
                <a:t>Stichpunkt 1b</a:t>
              </a:r>
              <a:r>
                <a:rPr lang="de-DE" sz="1600" b="1" dirty="0">
                  <a:solidFill>
                    <a:schemeClr val="tx1"/>
                  </a:solidFill>
                  <a:latin typeface="Suplexmentary Comic NC" panose="03050504000000020004" pitchFamily="66" charset="0"/>
                </a:rPr>
                <a:t> </a:t>
              </a:r>
            </a:p>
          </p:txBody>
        </p:sp>
        <p:sp>
          <p:nvSpPr>
            <p:cNvPr id="38" name="Rechteck: abgerundete Ecken 37">
              <a:extLst>
                <a:ext uri="{FF2B5EF4-FFF2-40B4-BE49-F238E27FC236}">
                  <a16:creationId xmlns:a16="http://schemas.microsoft.com/office/drawing/2014/main" id="{0F68D312-BFAE-16EF-84E3-2C17A0E62059}"/>
                </a:ext>
              </a:extLst>
            </p:cNvPr>
            <p:cNvSpPr/>
            <p:nvPr/>
          </p:nvSpPr>
          <p:spPr>
            <a:xfrm>
              <a:off x="4549689" y="2955559"/>
              <a:ext cx="1451052" cy="646986"/>
            </a:xfrm>
            <a:custGeom>
              <a:avLst/>
              <a:gdLst>
                <a:gd name="connsiteX0" fmla="*/ 0 w 1451052"/>
                <a:gd name="connsiteY0" fmla="*/ 107833 h 646986"/>
                <a:gd name="connsiteX1" fmla="*/ 107833 w 1451052"/>
                <a:gd name="connsiteY1" fmla="*/ 0 h 646986"/>
                <a:gd name="connsiteX2" fmla="*/ 700818 w 1451052"/>
                <a:gd name="connsiteY2" fmla="*/ 0 h 646986"/>
                <a:gd name="connsiteX3" fmla="*/ 1343219 w 1451052"/>
                <a:gd name="connsiteY3" fmla="*/ 0 h 646986"/>
                <a:gd name="connsiteX4" fmla="*/ 1451052 w 1451052"/>
                <a:gd name="connsiteY4" fmla="*/ 107833 h 646986"/>
                <a:gd name="connsiteX5" fmla="*/ 1451052 w 1451052"/>
                <a:gd name="connsiteY5" fmla="*/ 539153 h 646986"/>
                <a:gd name="connsiteX6" fmla="*/ 1343219 w 1451052"/>
                <a:gd name="connsiteY6" fmla="*/ 646986 h 646986"/>
                <a:gd name="connsiteX7" fmla="*/ 700818 w 1451052"/>
                <a:gd name="connsiteY7" fmla="*/ 646986 h 646986"/>
                <a:gd name="connsiteX8" fmla="*/ 107833 w 1451052"/>
                <a:gd name="connsiteY8" fmla="*/ 646986 h 646986"/>
                <a:gd name="connsiteX9" fmla="*/ 0 w 1451052"/>
                <a:gd name="connsiteY9" fmla="*/ 539153 h 646986"/>
                <a:gd name="connsiteX10" fmla="*/ 0 w 1451052"/>
                <a:gd name="connsiteY10" fmla="*/ 107833 h 64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1052" h="646986" extrusionOk="0">
                  <a:moveTo>
                    <a:pt x="0" y="107833"/>
                  </a:moveTo>
                  <a:cubicBezTo>
                    <a:pt x="-4929" y="50335"/>
                    <a:pt x="41184" y="-5935"/>
                    <a:pt x="107833" y="0"/>
                  </a:cubicBezTo>
                  <a:cubicBezTo>
                    <a:pt x="259919" y="18156"/>
                    <a:pt x="439890" y="6242"/>
                    <a:pt x="700818" y="0"/>
                  </a:cubicBezTo>
                  <a:cubicBezTo>
                    <a:pt x="961746" y="-6242"/>
                    <a:pt x="1112549" y="-12473"/>
                    <a:pt x="1343219" y="0"/>
                  </a:cubicBezTo>
                  <a:cubicBezTo>
                    <a:pt x="1409654" y="-3331"/>
                    <a:pt x="1459515" y="42039"/>
                    <a:pt x="1451052" y="107833"/>
                  </a:cubicBezTo>
                  <a:cubicBezTo>
                    <a:pt x="1456705" y="270661"/>
                    <a:pt x="1439596" y="331729"/>
                    <a:pt x="1451052" y="539153"/>
                  </a:cubicBezTo>
                  <a:cubicBezTo>
                    <a:pt x="1450057" y="593937"/>
                    <a:pt x="1402168" y="648603"/>
                    <a:pt x="1343219" y="646986"/>
                  </a:cubicBezTo>
                  <a:cubicBezTo>
                    <a:pt x="1196082" y="677514"/>
                    <a:pt x="901925" y="676662"/>
                    <a:pt x="700818" y="646986"/>
                  </a:cubicBezTo>
                  <a:cubicBezTo>
                    <a:pt x="499711" y="617310"/>
                    <a:pt x="255417" y="655365"/>
                    <a:pt x="107833" y="646986"/>
                  </a:cubicBezTo>
                  <a:cubicBezTo>
                    <a:pt x="46183" y="642696"/>
                    <a:pt x="1986" y="600842"/>
                    <a:pt x="0" y="539153"/>
                  </a:cubicBezTo>
                  <a:cubicBezTo>
                    <a:pt x="7049" y="451458"/>
                    <a:pt x="-21337" y="237072"/>
                    <a:pt x="0" y="107833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50798478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>
                  <a:solidFill>
                    <a:schemeClr val="tx1"/>
                  </a:solidFill>
                  <a:latin typeface="Suplexmentary Comic NC" panose="03050504000000020004" pitchFamily="66" charset="0"/>
                </a:rPr>
                <a:t>Stichpunkt 1a</a:t>
              </a:r>
              <a:r>
                <a:rPr lang="de-DE" sz="1600" b="1" dirty="0">
                  <a:solidFill>
                    <a:schemeClr val="tx1"/>
                  </a:solidFill>
                  <a:latin typeface="Suplexmentary Comic NC" panose="03050504000000020004" pitchFamily="66" charset="0"/>
                </a:rPr>
                <a:t> </a:t>
              </a:r>
            </a:p>
          </p:txBody>
        </p:sp>
        <p:sp>
          <p:nvSpPr>
            <p:cNvPr id="39" name="Rechteck: abgerundete Ecken 38">
              <a:extLst>
                <a:ext uri="{FF2B5EF4-FFF2-40B4-BE49-F238E27FC236}">
                  <a16:creationId xmlns:a16="http://schemas.microsoft.com/office/drawing/2014/main" id="{651560EF-66D3-B06E-5E0A-B4771896CBC6}"/>
                </a:ext>
              </a:extLst>
            </p:cNvPr>
            <p:cNvSpPr/>
            <p:nvPr/>
          </p:nvSpPr>
          <p:spPr>
            <a:xfrm>
              <a:off x="4507880" y="5519475"/>
              <a:ext cx="2474415" cy="442674"/>
            </a:xfrm>
            <a:custGeom>
              <a:avLst/>
              <a:gdLst>
                <a:gd name="connsiteX0" fmla="*/ 0 w 2474415"/>
                <a:gd name="connsiteY0" fmla="*/ 73780 h 442674"/>
                <a:gd name="connsiteX1" fmla="*/ 73780 w 2474415"/>
                <a:gd name="connsiteY1" fmla="*/ 0 h 442674"/>
                <a:gd name="connsiteX2" fmla="*/ 608957 w 2474415"/>
                <a:gd name="connsiteY2" fmla="*/ 0 h 442674"/>
                <a:gd name="connsiteX3" fmla="*/ 1120865 w 2474415"/>
                <a:gd name="connsiteY3" fmla="*/ 0 h 442674"/>
                <a:gd name="connsiteX4" fmla="*/ 1632773 w 2474415"/>
                <a:gd name="connsiteY4" fmla="*/ 0 h 442674"/>
                <a:gd name="connsiteX5" fmla="*/ 2400635 w 2474415"/>
                <a:gd name="connsiteY5" fmla="*/ 0 h 442674"/>
                <a:gd name="connsiteX6" fmla="*/ 2474415 w 2474415"/>
                <a:gd name="connsiteY6" fmla="*/ 73780 h 442674"/>
                <a:gd name="connsiteX7" fmla="*/ 2474415 w 2474415"/>
                <a:gd name="connsiteY7" fmla="*/ 368894 h 442674"/>
                <a:gd name="connsiteX8" fmla="*/ 2400635 w 2474415"/>
                <a:gd name="connsiteY8" fmla="*/ 442674 h 442674"/>
                <a:gd name="connsiteX9" fmla="*/ 1842190 w 2474415"/>
                <a:gd name="connsiteY9" fmla="*/ 442674 h 442674"/>
                <a:gd name="connsiteX10" fmla="*/ 1330282 w 2474415"/>
                <a:gd name="connsiteY10" fmla="*/ 442674 h 442674"/>
                <a:gd name="connsiteX11" fmla="*/ 702031 w 2474415"/>
                <a:gd name="connsiteY11" fmla="*/ 442674 h 442674"/>
                <a:gd name="connsiteX12" fmla="*/ 73780 w 2474415"/>
                <a:gd name="connsiteY12" fmla="*/ 442674 h 442674"/>
                <a:gd name="connsiteX13" fmla="*/ 0 w 2474415"/>
                <a:gd name="connsiteY13" fmla="*/ 368894 h 442674"/>
                <a:gd name="connsiteX14" fmla="*/ 0 w 2474415"/>
                <a:gd name="connsiteY14" fmla="*/ 73780 h 442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74415" h="442674" extrusionOk="0">
                  <a:moveTo>
                    <a:pt x="0" y="73780"/>
                  </a:moveTo>
                  <a:cubicBezTo>
                    <a:pt x="-9213" y="36877"/>
                    <a:pt x="31698" y="-1116"/>
                    <a:pt x="73780" y="0"/>
                  </a:cubicBezTo>
                  <a:cubicBezTo>
                    <a:pt x="274556" y="-10649"/>
                    <a:pt x="493949" y="-23545"/>
                    <a:pt x="608957" y="0"/>
                  </a:cubicBezTo>
                  <a:cubicBezTo>
                    <a:pt x="723965" y="23545"/>
                    <a:pt x="958090" y="-23659"/>
                    <a:pt x="1120865" y="0"/>
                  </a:cubicBezTo>
                  <a:cubicBezTo>
                    <a:pt x="1283640" y="23659"/>
                    <a:pt x="1467218" y="-5041"/>
                    <a:pt x="1632773" y="0"/>
                  </a:cubicBezTo>
                  <a:cubicBezTo>
                    <a:pt x="1798328" y="5041"/>
                    <a:pt x="2139003" y="29621"/>
                    <a:pt x="2400635" y="0"/>
                  </a:cubicBezTo>
                  <a:cubicBezTo>
                    <a:pt x="2439495" y="9179"/>
                    <a:pt x="2465571" y="31907"/>
                    <a:pt x="2474415" y="73780"/>
                  </a:cubicBezTo>
                  <a:cubicBezTo>
                    <a:pt x="2477401" y="216844"/>
                    <a:pt x="2469947" y="279979"/>
                    <a:pt x="2474415" y="368894"/>
                  </a:cubicBezTo>
                  <a:cubicBezTo>
                    <a:pt x="2473402" y="404085"/>
                    <a:pt x="2442748" y="443622"/>
                    <a:pt x="2400635" y="442674"/>
                  </a:cubicBezTo>
                  <a:cubicBezTo>
                    <a:pt x="2131796" y="419442"/>
                    <a:pt x="1993980" y="425933"/>
                    <a:pt x="1842190" y="442674"/>
                  </a:cubicBezTo>
                  <a:cubicBezTo>
                    <a:pt x="1690400" y="459415"/>
                    <a:pt x="1577008" y="425213"/>
                    <a:pt x="1330282" y="442674"/>
                  </a:cubicBezTo>
                  <a:cubicBezTo>
                    <a:pt x="1083556" y="460135"/>
                    <a:pt x="874151" y="468524"/>
                    <a:pt x="702031" y="442674"/>
                  </a:cubicBezTo>
                  <a:cubicBezTo>
                    <a:pt x="529911" y="416824"/>
                    <a:pt x="310256" y="414753"/>
                    <a:pt x="73780" y="442674"/>
                  </a:cubicBezTo>
                  <a:cubicBezTo>
                    <a:pt x="31225" y="448625"/>
                    <a:pt x="2496" y="405972"/>
                    <a:pt x="0" y="368894"/>
                  </a:cubicBezTo>
                  <a:cubicBezTo>
                    <a:pt x="-11178" y="247793"/>
                    <a:pt x="3718" y="217123"/>
                    <a:pt x="0" y="7378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50798478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>
                  <a:solidFill>
                    <a:schemeClr val="tx1"/>
                  </a:solidFill>
                  <a:latin typeface="Suplexmentary Comic NC" panose="03050504000000020004" pitchFamily="66" charset="0"/>
                </a:rPr>
                <a:t>Oberbegriff 2 </a:t>
              </a:r>
            </a:p>
          </p:txBody>
        </p:sp>
        <p:sp>
          <p:nvSpPr>
            <p:cNvPr id="40" name="Rechteck: abgerundete Ecken 39">
              <a:extLst>
                <a:ext uri="{FF2B5EF4-FFF2-40B4-BE49-F238E27FC236}">
                  <a16:creationId xmlns:a16="http://schemas.microsoft.com/office/drawing/2014/main" id="{3CAE0161-31D7-D41E-2AB6-4E2A4C7C91B3}"/>
                </a:ext>
              </a:extLst>
            </p:cNvPr>
            <p:cNvSpPr/>
            <p:nvPr/>
          </p:nvSpPr>
          <p:spPr>
            <a:xfrm>
              <a:off x="4387171" y="6160614"/>
              <a:ext cx="1632708" cy="374571"/>
            </a:xfrm>
            <a:custGeom>
              <a:avLst/>
              <a:gdLst>
                <a:gd name="connsiteX0" fmla="*/ 0 w 1632708"/>
                <a:gd name="connsiteY0" fmla="*/ 62430 h 374571"/>
                <a:gd name="connsiteX1" fmla="*/ 62430 w 1632708"/>
                <a:gd name="connsiteY1" fmla="*/ 0 h 374571"/>
                <a:gd name="connsiteX2" fmla="*/ 534889 w 1632708"/>
                <a:gd name="connsiteY2" fmla="*/ 0 h 374571"/>
                <a:gd name="connsiteX3" fmla="*/ 992270 w 1632708"/>
                <a:gd name="connsiteY3" fmla="*/ 0 h 374571"/>
                <a:gd name="connsiteX4" fmla="*/ 1570278 w 1632708"/>
                <a:gd name="connsiteY4" fmla="*/ 0 h 374571"/>
                <a:gd name="connsiteX5" fmla="*/ 1632708 w 1632708"/>
                <a:gd name="connsiteY5" fmla="*/ 62430 h 374571"/>
                <a:gd name="connsiteX6" fmla="*/ 1632708 w 1632708"/>
                <a:gd name="connsiteY6" fmla="*/ 312141 h 374571"/>
                <a:gd name="connsiteX7" fmla="*/ 1570278 w 1632708"/>
                <a:gd name="connsiteY7" fmla="*/ 374571 h 374571"/>
                <a:gd name="connsiteX8" fmla="*/ 1112897 w 1632708"/>
                <a:gd name="connsiteY8" fmla="*/ 374571 h 374571"/>
                <a:gd name="connsiteX9" fmla="*/ 580124 w 1632708"/>
                <a:gd name="connsiteY9" fmla="*/ 374571 h 374571"/>
                <a:gd name="connsiteX10" fmla="*/ 62430 w 1632708"/>
                <a:gd name="connsiteY10" fmla="*/ 374571 h 374571"/>
                <a:gd name="connsiteX11" fmla="*/ 0 w 1632708"/>
                <a:gd name="connsiteY11" fmla="*/ 312141 h 374571"/>
                <a:gd name="connsiteX12" fmla="*/ 0 w 1632708"/>
                <a:gd name="connsiteY12" fmla="*/ 62430 h 37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32708" h="374571" extrusionOk="0">
                  <a:moveTo>
                    <a:pt x="0" y="62430"/>
                  </a:moveTo>
                  <a:cubicBezTo>
                    <a:pt x="-2542" y="29012"/>
                    <a:pt x="23289" y="-3900"/>
                    <a:pt x="62430" y="0"/>
                  </a:cubicBezTo>
                  <a:cubicBezTo>
                    <a:pt x="201776" y="18062"/>
                    <a:pt x="376157" y="-1114"/>
                    <a:pt x="534889" y="0"/>
                  </a:cubicBezTo>
                  <a:cubicBezTo>
                    <a:pt x="693621" y="1114"/>
                    <a:pt x="852584" y="-5690"/>
                    <a:pt x="992270" y="0"/>
                  </a:cubicBezTo>
                  <a:cubicBezTo>
                    <a:pt x="1131956" y="5690"/>
                    <a:pt x="1381906" y="5378"/>
                    <a:pt x="1570278" y="0"/>
                  </a:cubicBezTo>
                  <a:cubicBezTo>
                    <a:pt x="1605973" y="-4221"/>
                    <a:pt x="1625654" y="31794"/>
                    <a:pt x="1632708" y="62430"/>
                  </a:cubicBezTo>
                  <a:cubicBezTo>
                    <a:pt x="1629480" y="165016"/>
                    <a:pt x="1628732" y="216116"/>
                    <a:pt x="1632708" y="312141"/>
                  </a:cubicBezTo>
                  <a:cubicBezTo>
                    <a:pt x="1631231" y="353578"/>
                    <a:pt x="1609547" y="371531"/>
                    <a:pt x="1570278" y="374571"/>
                  </a:cubicBezTo>
                  <a:cubicBezTo>
                    <a:pt x="1360650" y="364924"/>
                    <a:pt x="1208588" y="373411"/>
                    <a:pt x="1112897" y="374571"/>
                  </a:cubicBezTo>
                  <a:cubicBezTo>
                    <a:pt x="1017206" y="375731"/>
                    <a:pt x="733150" y="374414"/>
                    <a:pt x="580124" y="374571"/>
                  </a:cubicBezTo>
                  <a:cubicBezTo>
                    <a:pt x="427098" y="374728"/>
                    <a:pt x="315581" y="377306"/>
                    <a:pt x="62430" y="374571"/>
                  </a:cubicBezTo>
                  <a:cubicBezTo>
                    <a:pt x="32464" y="368184"/>
                    <a:pt x="972" y="353618"/>
                    <a:pt x="0" y="312141"/>
                  </a:cubicBezTo>
                  <a:cubicBezTo>
                    <a:pt x="12012" y="193530"/>
                    <a:pt x="-446" y="136081"/>
                    <a:pt x="0" y="6243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50798478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>
                  <a:solidFill>
                    <a:schemeClr val="tx1"/>
                  </a:solidFill>
                  <a:latin typeface="Suplexmentary Comic NC" panose="03050504000000020004" pitchFamily="66" charset="0"/>
                </a:rPr>
                <a:t>Stichpunkt 2a</a:t>
              </a:r>
              <a:r>
                <a:rPr lang="de-DE" sz="1600" b="1" dirty="0">
                  <a:solidFill>
                    <a:schemeClr val="tx1"/>
                  </a:solidFill>
                  <a:latin typeface="Suplexmentary Comic NC" panose="03050504000000020004" pitchFamily="66" charset="0"/>
                </a:rPr>
                <a:t> </a:t>
              </a:r>
            </a:p>
          </p:txBody>
        </p:sp>
        <p:sp>
          <p:nvSpPr>
            <p:cNvPr id="41" name="Rechteck: abgerundete Ecken 40">
              <a:extLst>
                <a:ext uri="{FF2B5EF4-FFF2-40B4-BE49-F238E27FC236}">
                  <a16:creationId xmlns:a16="http://schemas.microsoft.com/office/drawing/2014/main" id="{6F2E5799-F1AF-0330-5D9F-8748B88C590B}"/>
                </a:ext>
              </a:extLst>
            </p:cNvPr>
            <p:cNvSpPr/>
            <p:nvPr/>
          </p:nvSpPr>
          <p:spPr>
            <a:xfrm>
              <a:off x="6669361" y="6204297"/>
              <a:ext cx="1451052" cy="646986"/>
            </a:xfrm>
            <a:custGeom>
              <a:avLst/>
              <a:gdLst>
                <a:gd name="connsiteX0" fmla="*/ 0 w 1451052"/>
                <a:gd name="connsiteY0" fmla="*/ 107833 h 646986"/>
                <a:gd name="connsiteX1" fmla="*/ 107833 w 1451052"/>
                <a:gd name="connsiteY1" fmla="*/ 0 h 646986"/>
                <a:gd name="connsiteX2" fmla="*/ 700818 w 1451052"/>
                <a:gd name="connsiteY2" fmla="*/ 0 h 646986"/>
                <a:gd name="connsiteX3" fmla="*/ 1343219 w 1451052"/>
                <a:gd name="connsiteY3" fmla="*/ 0 h 646986"/>
                <a:gd name="connsiteX4" fmla="*/ 1451052 w 1451052"/>
                <a:gd name="connsiteY4" fmla="*/ 107833 h 646986"/>
                <a:gd name="connsiteX5" fmla="*/ 1451052 w 1451052"/>
                <a:gd name="connsiteY5" fmla="*/ 539153 h 646986"/>
                <a:gd name="connsiteX6" fmla="*/ 1343219 w 1451052"/>
                <a:gd name="connsiteY6" fmla="*/ 646986 h 646986"/>
                <a:gd name="connsiteX7" fmla="*/ 700818 w 1451052"/>
                <a:gd name="connsiteY7" fmla="*/ 646986 h 646986"/>
                <a:gd name="connsiteX8" fmla="*/ 107833 w 1451052"/>
                <a:gd name="connsiteY8" fmla="*/ 646986 h 646986"/>
                <a:gd name="connsiteX9" fmla="*/ 0 w 1451052"/>
                <a:gd name="connsiteY9" fmla="*/ 539153 h 646986"/>
                <a:gd name="connsiteX10" fmla="*/ 0 w 1451052"/>
                <a:gd name="connsiteY10" fmla="*/ 107833 h 64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1052" h="646986" extrusionOk="0">
                  <a:moveTo>
                    <a:pt x="0" y="107833"/>
                  </a:moveTo>
                  <a:cubicBezTo>
                    <a:pt x="-4929" y="50335"/>
                    <a:pt x="41184" y="-5935"/>
                    <a:pt x="107833" y="0"/>
                  </a:cubicBezTo>
                  <a:cubicBezTo>
                    <a:pt x="259919" y="18156"/>
                    <a:pt x="439890" y="6242"/>
                    <a:pt x="700818" y="0"/>
                  </a:cubicBezTo>
                  <a:cubicBezTo>
                    <a:pt x="961746" y="-6242"/>
                    <a:pt x="1112549" y="-12473"/>
                    <a:pt x="1343219" y="0"/>
                  </a:cubicBezTo>
                  <a:cubicBezTo>
                    <a:pt x="1409654" y="-3331"/>
                    <a:pt x="1459515" y="42039"/>
                    <a:pt x="1451052" y="107833"/>
                  </a:cubicBezTo>
                  <a:cubicBezTo>
                    <a:pt x="1456705" y="270661"/>
                    <a:pt x="1439596" y="331729"/>
                    <a:pt x="1451052" y="539153"/>
                  </a:cubicBezTo>
                  <a:cubicBezTo>
                    <a:pt x="1450057" y="593937"/>
                    <a:pt x="1402168" y="648603"/>
                    <a:pt x="1343219" y="646986"/>
                  </a:cubicBezTo>
                  <a:cubicBezTo>
                    <a:pt x="1196082" y="677514"/>
                    <a:pt x="901925" y="676662"/>
                    <a:pt x="700818" y="646986"/>
                  </a:cubicBezTo>
                  <a:cubicBezTo>
                    <a:pt x="499711" y="617310"/>
                    <a:pt x="255417" y="655365"/>
                    <a:pt x="107833" y="646986"/>
                  </a:cubicBezTo>
                  <a:cubicBezTo>
                    <a:pt x="46183" y="642696"/>
                    <a:pt x="1986" y="600842"/>
                    <a:pt x="0" y="539153"/>
                  </a:cubicBezTo>
                  <a:cubicBezTo>
                    <a:pt x="7049" y="451458"/>
                    <a:pt x="-21337" y="237072"/>
                    <a:pt x="0" y="107833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50798478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>
                  <a:solidFill>
                    <a:schemeClr val="tx1"/>
                  </a:solidFill>
                  <a:latin typeface="Suplexmentary Comic NC" panose="03050504000000020004" pitchFamily="66" charset="0"/>
                </a:rPr>
                <a:t>Stichpunkt 2b</a:t>
              </a:r>
              <a:endParaRPr lang="de-DE" sz="1600" b="1" dirty="0">
                <a:solidFill>
                  <a:schemeClr val="tx1"/>
                </a:solidFill>
                <a:latin typeface="Suplexmentary Comic NC" panose="03050504000000020004" pitchFamily="66" charset="0"/>
              </a:endParaRPr>
            </a:p>
          </p:txBody>
        </p:sp>
        <p:cxnSp>
          <p:nvCxnSpPr>
            <p:cNvPr id="43" name="Gerade Verbindung mit Pfeil 42">
              <a:extLst>
                <a:ext uri="{FF2B5EF4-FFF2-40B4-BE49-F238E27FC236}">
                  <a16:creationId xmlns:a16="http://schemas.microsoft.com/office/drawing/2014/main" id="{567743A9-D890-0F22-9324-1C49B7F8A86B}"/>
                </a:ext>
              </a:extLst>
            </p:cNvPr>
            <p:cNvCxnSpPr>
              <a:cxnSpLocks/>
              <a:stCxn id="35" idx="3"/>
              <a:endCxn id="36" idx="2"/>
            </p:cNvCxnSpPr>
            <p:nvPr/>
          </p:nvCxnSpPr>
          <p:spPr>
            <a:xfrm flipV="1">
              <a:off x="6399528" y="4200590"/>
              <a:ext cx="789384" cy="310569"/>
            </a:xfrm>
            <a:custGeom>
              <a:avLst/>
              <a:gdLst>
                <a:gd name="connsiteX0" fmla="*/ 0 w 789384"/>
                <a:gd name="connsiteY0" fmla="*/ 0 h 310569"/>
                <a:gd name="connsiteX1" fmla="*/ 410480 w 789384"/>
                <a:gd name="connsiteY1" fmla="*/ 161496 h 310569"/>
                <a:gd name="connsiteX2" fmla="*/ 789384 w 789384"/>
                <a:gd name="connsiteY2" fmla="*/ 310569 h 310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9384" h="310569" fill="none" extrusionOk="0">
                  <a:moveTo>
                    <a:pt x="0" y="0"/>
                  </a:moveTo>
                  <a:cubicBezTo>
                    <a:pt x="186415" y="93873"/>
                    <a:pt x="268274" y="85218"/>
                    <a:pt x="410480" y="161496"/>
                  </a:cubicBezTo>
                  <a:cubicBezTo>
                    <a:pt x="552686" y="237774"/>
                    <a:pt x="675401" y="278898"/>
                    <a:pt x="789384" y="310569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19583497">
                    <a:prstGeom prst="straightConnector1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</p:cxnSp>
        <p:cxnSp>
          <p:nvCxnSpPr>
            <p:cNvPr id="44" name="Gerade Verbindung mit Pfeil 43">
              <a:extLst>
                <a:ext uri="{FF2B5EF4-FFF2-40B4-BE49-F238E27FC236}">
                  <a16:creationId xmlns:a16="http://schemas.microsoft.com/office/drawing/2014/main" id="{0B86CDB0-CAE2-84D3-7FC7-BFE15AFF5BA8}"/>
                </a:ext>
              </a:extLst>
            </p:cNvPr>
            <p:cNvCxnSpPr>
              <a:cxnSpLocks/>
              <a:stCxn id="36" idx="0"/>
              <a:endCxn id="37" idx="2"/>
            </p:cNvCxnSpPr>
            <p:nvPr/>
          </p:nvCxnSpPr>
          <p:spPr>
            <a:xfrm flipV="1">
              <a:off x="7188912" y="3142844"/>
              <a:ext cx="420853" cy="615072"/>
            </a:xfrm>
            <a:custGeom>
              <a:avLst/>
              <a:gdLst>
                <a:gd name="connsiteX0" fmla="*/ 0 w 420853"/>
                <a:gd name="connsiteY0" fmla="*/ 0 h 615072"/>
                <a:gd name="connsiteX1" fmla="*/ 218844 w 420853"/>
                <a:gd name="connsiteY1" fmla="*/ 319837 h 615072"/>
                <a:gd name="connsiteX2" fmla="*/ 420853 w 420853"/>
                <a:gd name="connsiteY2" fmla="*/ 615072 h 61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853" h="615072" fill="none" extrusionOk="0">
                  <a:moveTo>
                    <a:pt x="0" y="0"/>
                  </a:moveTo>
                  <a:cubicBezTo>
                    <a:pt x="81122" y="133687"/>
                    <a:pt x="119087" y="161034"/>
                    <a:pt x="218844" y="319837"/>
                  </a:cubicBezTo>
                  <a:cubicBezTo>
                    <a:pt x="318600" y="478641"/>
                    <a:pt x="336223" y="492539"/>
                    <a:pt x="420853" y="615072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650906866">
                    <a:prstGeom prst="straightConnector1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</p:cxnSp>
        <p:cxnSp>
          <p:nvCxnSpPr>
            <p:cNvPr id="47" name="Gerade Verbindung mit Pfeil 46">
              <a:extLst>
                <a:ext uri="{FF2B5EF4-FFF2-40B4-BE49-F238E27FC236}">
                  <a16:creationId xmlns:a16="http://schemas.microsoft.com/office/drawing/2014/main" id="{EF25BF11-6841-8650-5C37-472C31B052BB}"/>
                </a:ext>
              </a:extLst>
            </p:cNvPr>
            <p:cNvCxnSpPr>
              <a:cxnSpLocks/>
              <a:stCxn id="36" idx="0"/>
              <a:endCxn id="38" idx="3"/>
            </p:cNvCxnSpPr>
            <p:nvPr/>
          </p:nvCxnSpPr>
          <p:spPr>
            <a:xfrm flipH="1" flipV="1">
              <a:off x="6000741" y="3279052"/>
              <a:ext cx="1188171" cy="478864"/>
            </a:xfrm>
            <a:custGeom>
              <a:avLst/>
              <a:gdLst>
                <a:gd name="connsiteX0" fmla="*/ 0 w 1188171"/>
                <a:gd name="connsiteY0" fmla="*/ 0 h 478864"/>
                <a:gd name="connsiteX1" fmla="*/ 617849 w 1188171"/>
                <a:gd name="connsiteY1" fmla="*/ 249009 h 478864"/>
                <a:gd name="connsiteX2" fmla="*/ 1188171 w 1188171"/>
                <a:gd name="connsiteY2" fmla="*/ 478864 h 478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8171" h="478864" fill="none" extrusionOk="0">
                  <a:moveTo>
                    <a:pt x="0" y="0"/>
                  </a:moveTo>
                  <a:cubicBezTo>
                    <a:pt x="292821" y="110280"/>
                    <a:pt x="440660" y="165288"/>
                    <a:pt x="617849" y="249009"/>
                  </a:cubicBezTo>
                  <a:cubicBezTo>
                    <a:pt x="795038" y="332730"/>
                    <a:pt x="974310" y="385096"/>
                    <a:pt x="1188171" y="47886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650906866">
                    <a:prstGeom prst="straightConnector1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</p:cxnSp>
        <p:cxnSp>
          <p:nvCxnSpPr>
            <p:cNvPr id="51" name="Gerade Verbindung mit Pfeil 50">
              <a:extLst>
                <a:ext uri="{FF2B5EF4-FFF2-40B4-BE49-F238E27FC236}">
                  <a16:creationId xmlns:a16="http://schemas.microsoft.com/office/drawing/2014/main" id="{987B756B-87FC-0E9D-14AA-A05C81076D03}"/>
                </a:ext>
              </a:extLst>
            </p:cNvPr>
            <p:cNvCxnSpPr>
              <a:cxnSpLocks/>
              <a:stCxn id="35" idx="1"/>
              <a:endCxn id="39" idx="0"/>
            </p:cNvCxnSpPr>
            <p:nvPr/>
          </p:nvCxnSpPr>
          <p:spPr>
            <a:xfrm flipH="1">
              <a:off x="5745088" y="5090041"/>
              <a:ext cx="654440" cy="429434"/>
            </a:xfrm>
            <a:custGeom>
              <a:avLst/>
              <a:gdLst>
                <a:gd name="connsiteX0" fmla="*/ 0 w 654440"/>
                <a:gd name="connsiteY0" fmla="*/ 0 h 429434"/>
                <a:gd name="connsiteX1" fmla="*/ 340309 w 654440"/>
                <a:gd name="connsiteY1" fmla="*/ 223306 h 429434"/>
                <a:gd name="connsiteX2" fmla="*/ 654440 w 654440"/>
                <a:gd name="connsiteY2" fmla="*/ 429434 h 429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4440" h="429434" fill="none" extrusionOk="0">
                  <a:moveTo>
                    <a:pt x="0" y="0"/>
                  </a:moveTo>
                  <a:cubicBezTo>
                    <a:pt x="97144" y="52008"/>
                    <a:pt x="229476" y="134435"/>
                    <a:pt x="340309" y="223306"/>
                  </a:cubicBezTo>
                  <a:cubicBezTo>
                    <a:pt x="451142" y="312177"/>
                    <a:pt x="500159" y="330601"/>
                    <a:pt x="654440" y="42943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19583497">
                    <a:prstGeom prst="straightConnector1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</p:cxnSp>
        <p:cxnSp>
          <p:nvCxnSpPr>
            <p:cNvPr id="55" name="Gerade Verbindung mit Pfeil 54">
              <a:extLst>
                <a:ext uri="{FF2B5EF4-FFF2-40B4-BE49-F238E27FC236}">
                  <a16:creationId xmlns:a16="http://schemas.microsoft.com/office/drawing/2014/main" id="{B6591107-00F5-F096-B45C-03E487292968}"/>
                </a:ext>
              </a:extLst>
            </p:cNvPr>
            <p:cNvCxnSpPr>
              <a:cxnSpLocks/>
              <a:endCxn id="39" idx="2"/>
            </p:cNvCxnSpPr>
            <p:nvPr/>
          </p:nvCxnSpPr>
          <p:spPr>
            <a:xfrm flipV="1">
              <a:off x="5203525" y="5962149"/>
              <a:ext cx="541563" cy="198464"/>
            </a:xfrm>
            <a:custGeom>
              <a:avLst/>
              <a:gdLst>
                <a:gd name="connsiteX0" fmla="*/ 0 w 541563"/>
                <a:gd name="connsiteY0" fmla="*/ 0 h 198464"/>
                <a:gd name="connsiteX1" fmla="*/ 541563 w 541563"/>
                <a:gd name="connsiteY1" fmla="*/ 198464 h 198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1563" h="198464" fill="none" extrusionOk="0">
                  <a:moveTo>
                    <a:pt x="0" y="0"/>
                  </a:moveTo>
                  <a:cubicBezTo>
                    <a:pt x="176347" y="38353"/>
                    <a:pt x="320087" y="121854"/>
                    <a:pt x="541563" y="19846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19583497">
                    <a:prstGeom prst="straightConnector1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</p:cxnSp>
      </p:grp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0AB6CF38-8FB2-4CCE-32A7-C1CA96733EFA}"/>
              </a:ext>
            </a:extLst>
          </p:cNvPr>
          <p:cNvCxnSpPr>
            <a:cxnSpLocks/>
            <a:stCxn id="41" idx="0"/>
            <a:endCxn id="39" idx="2"/>
          </p:cNvCxnSpPr>
          <p:nvPr/>
        </p:nvCxnSpPr>
        <p:spPr>
          <a:xfrm flipH="1" flipV="1">
            <a:off x="5737971" y="5761149"/>
            <a:ext cx="1649799" cy="242148"/>
          </a:xfrm>
          <a:custGeom>
            <a:avLst/>
            <a:gdLst>
              <a:gd name="connsiteX0" fmla="*/ 0 w 1649799"/>
              <a:gd name="connsiteY0" fmla="*/ 0 h 242148"/>
              <a:gd name="connsiteX1" fmla="*/ 582929 w 1649799"/>
              <a:gd name="connsiteY1" fmla="*/ 85559 h 242148"/>
              <a:gd name="connsiteX2" fmla="*/ 1165858 w 1649799"/>
              <a:gd name="connsiteY2" fmla="*/ 171118 h 242148"/>
              <a:gd name="connsiteX3" fmla="*/ 1649799 w 1649799"/>
              <a:gd name="connsiteY3" fmla="*/ 242148 h 242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9799" h="242148" fill="none" extrusionOk="0">
                <a:moveTo>
                  <a:pt x="0" y="0"/>
                </a:moveTo>
                <a:cubicBezTo>
                  <a:pt x="148591" y="36468"/>
                  <a:pt x="402862" y="39200"/>
                  <a:pt x="582929" y="85559"/>
                </a:cubicBezTo>
                <a:cubicBezTo>
                  <a:pt x="762996" y="131918"/>
                  <a:pt x="920827" y="111483"/>
                  <a:pt x="1165858" y="171118"/>
                </a:cubicBezTo>
                <a:cubicBezTo>
                  <a:pt x="1410889" y="230753"/>
                  <a:pt x="1460832" y="215114"/>
                  <a:pt x="1649799" y="242148"/>
                </a:cubicBezTo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19583497">
                  <a:prstGeom prst="straightConnector1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</p:cxnSp>
      <p:sp>
        <p:nvSpPr>
          <p:cNvPr id="73" name="Textfeld 72">
            <a:extLst>
              <a:ext uri="{FF2B5EF4-FFF2-40B4-BE49-F238E27FC236}">
                <a16:creationId xmlns:a16="http://schemas.microsoft.com/office/drawing/2014/main" id="{4AF038DD-E578-172D-4BA8-649F68BE0380}"/>
              </a:ext>
            </a:extLst>
          </p:cNvPr>
          <p:cNvSpPr txBox="1"/>
          <p:nvPr/>
        </p:nvSpPr>
        <p:spPr>
          <a:xfrm>
            <a:off x="24472" y="5744835"/>
            <a:ext cx="4191642" cy="1569660"/>
          </a:xfrm>
          <a:custGeom>
            <a:avLst/>
            <a:gdLst>
              <a:gd name="connsiteX0" fmla="*/ 0 w 4191642"/>
              <a:gd name="connsiteY0" fmla="*/ 0 h 1569660"/>
              <a:gd name="connsiteX1" fmla="*/ 656691 w 4191642"/>
              <a:gd name="connsiteY1" fmla="*/ 0 h 1569660"/>
              <a:gd name="connsiteX2" fmla="*/ 1271465 w 4191642"/>
              <a:gd name="connsiteY2" fmla="*/ 0 h 1569660"/>
              <a:gd name="connsiteX3" fmla="*/ 2053905 w 4191642"/>
              <a:gd name="connsiteY3" fmla="*/ 0 h 1569660"/>
              <a:gd name="connsiteX4" fmla="*/ 2752512 w 4191642"/>
              <a:gd name="connsiteY4" fmla="*/ 0 h 1569660"/>
              <a:gd name="connsiteX5" fmla="*/ 3493035 w 4191642"/>
              <a:gd name="connsiteY5" fmla="*/ 0 h 1569660"/>
              <a:gd name="connsiteX6" fmla="*/ 4191642 w 4191642"/>
              <a:gd name="connsiteY6" fmla="*/ 0 h 1569660"/>
              <a:gd name="connsiteX7" fmla="*/ 4191642 w 4191642"/>
              <a:gd name="connsiteY7" fmla="*/ 476130 h 1569660"/>
              <a:gd name="connsiteX8" fmla="*/ 4191642 w 4191642"/>
              <a:gd name="connsiteY8" fmla="*/ 1030743 h 1569660"/>
              <a:gd name="connsiteX9" fmla="*/ 4191642 w 4191642"/>
              <a:gd name="connsiteY9" fmla="*/ 1569660 h 1569660"/>
              <a:gd name="connsiteX10" fmla="*/ 3534951 w 4191642"/>
              <a:gd name="connsiteY10" fmla="*/ 1569660 h 1569660"/>
              <a:gd name="connsiteX11" fmla="*/ 2878261 w 4191642"/>
              <a:gd name="connsiteY11" fmla="*/ 1569660 h 1569660"/>
              <a:gd name="connsiteX12" fmla="*/ 2179654 w 4191642"/>
              <a:gd name="connsiteY12" fmla="*/ 1569660 h 1569660"/>
              <a:gd name="connsiteX13" fmla="*/ 1564880 w 4191642"/>
              <a:gd name="connsiteY13" fmla="*/ 1569660 h 1569660"/>
              <a:gd name="connsiteX14" fmla="*/ 950106 w 4191642"/>
              <a:gd name="connsiteY14" fmla="*/ 1569660 h 1569660"/>
              <a:gd name="connsiteX15" fmla="*/ 0 w 4191642"/>
              <a:gd name="connsiteY15" fmla="*/ 1569660 h 1569660"/>
              <a:gd name="connsiteX16" fmla="*/ 0 w 4191642"/>
              <a:gd name="connsiteY16" fmla="*/ 1030743 h 1569660"/>
              <a:gd name="connsiteX17" fmla="*/ 0 w 4191642"/>
              <a:gd name="connsiteY17" fmla="*/ 507523 h 1569660"/>
              <a:gd name="connsiteX18" fmla="*/ 0 w 4191642"/>
              <a:gd name="connsiteY18" fmla="*/ 0 h 156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191642" h="1569660" extrusionOk="0">
                <a:moveTo>
                  <a:pt x="0" y="0"/>
                </a:moveTo>
                <a:cubicBezTo>
                  <a:pt x="249651" y="31014"/>
                  <a:pt x="448081" y="-6440"/>
                  <a:pt x="656691" y="0"/>
                </a:cubicBezTo>
                <a:cubicBezTo>
                  <a:pt x="865301" y="6440"/>
                  <a:pt x="1029174" y="-11122"/>
                  <a:pt x="1271465" y="0"/>
                </a:cubicBezTo>
                <a:cubicBezTo>
                  <a:pt x="1513756" y="11122"/>
                  <a:pt x="1818368" y="11543"/>
                  <a:pt x="2053905" y="0"/>
                </a:cubicBezTo>
                <a:cubicBezTo>
                  <a:pt x="2289442" y="-11543"/>
                  <a:pt x="2585853" y="-6156"/>
                  <a:pt x="2752512" y="0"/>
                </a:cubicBezTo>
                <a:cubicBezTo>
                  <a:pt x="2919171" y="6156"/>
                  <a:pt x="3203942" y="23711"/>
                  <a:pt x="3493035" y="0"/>
                </a:cubicBezTo>
                <a:cubicBezTo>
                  <a:pt x="3782128" y="-23711"/>
                  <a:pt x="3973558" y="2727"/>
                  <a:pt x="4191642" y="0"/>
                </a:cubicBezTo>
                <a:cubicBezTo>
                  <a:pt x="4204834" y="103854"/>
                  <a:pt x="4211093" y="249152"/>
                  <a:pt x="4191642" y="476130"/>
                </a:cubicBezTo>
                <a:cubicBezTo>
                  <a:pt x="4172192" y="703108"/>
                  <a:pt x="4198560" y="832956"/>
                  <a:pt x="4191642" y="1030743"/>
                </a:cubicBezTo>
                <a:cubicBezTo>
                  <a:pt x="4184724" y="1228530"/>
                  <a:pt x="4196739" y="1316579"/>
                  <a:pt x="4191642" y="1569660"/>
                </a:cubicBezTo>
                <a:cubicBezTo>
                  <a:pt x="3992967" y="1563956"/>
                  <a:pt x="3677376" y="1573489"/>
                  <a:pt x="3534951" y="1569660"/>
                </a:cubicBezTo>
                <a:cubicBezTo>
                  <a:pt x="3392526" y="1565831"/>
                  <a:pt x="3179141" y="1572186"/>
                  <a:pt x="2878261" y="1569660"/>
                </a:cubicBezTo>
                <a:cubicBezTo>
                  <a:pt x="2577381" y="1567135"/>
                  <a:pt x="2520596" y="1543670"/>
                  <a:pt x="2179654" y="1569660"/>
                </a:cubicBezTo>
                <a:cubicBezTo>
                  <a:pt x="1838712" y="1595650"/>
                  <a:pt x="1725989" y="1550592"/>
                  <a:pt x="1564880" y="1569660"/>
                </a:cubicBezTo>
                <a:cubicBezTo>
                  <a:pt x="1403771" y="1588728"/>
                  <a:pt x="1091159" y="1595610"/>
                  <a:pt x="950106" y="1569660"/>
                </a:cubicBezTo>
                <a:cubicBezTo>
                  <a:pt x="809053" y="1543710"/>
                  <a:pt x="222891" y="1565090"/>
                  <a:pt x="0" y="1569660"/>
                </a:cubicBezTo>
                <a:cubicBezTo>
                  <a:pt x="-13808" y="1319216"/>
                  <a:pt x="-15537" y="1158645"/>
                  <a:pt x="0" y="1030743"/>
                </a:cubicBezTo>
                <a:cubicBezTo>
                  <a:pt x="15537" y="902841"/>
                  <a:pt x="-15119" y="762437"/>
                  <a:pt x="0" y="507523"/>
                </a:cubicBezTo>
                <a:cubicBezTo>
                  <a:pt x="15119" y="252609"/>
                  <a:pt x="-17595" y="190011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5195894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+mj-lt"/>
                <a:ea typeface="Roboto Slab" pitchFamily="2" charset="0"/>
              </a:rPr>
              <a:t>Wiederfinden erwünscht!</a:t>
            </a:r>
          </a:p>
          <a:p>
            <a:pPr algn="ctr"/>
            <a:r>
              <a:rPr lang="de-DE" dirty="0">
                <a:latin typeface="+mj-lt"/>
                <a:ea typeface="Roboto Slab" pitchFamily="2" charset="0"/>
              </a:rPr>
              <a:t>Notiere dir unbedingt, </a:t>
            </a:r>
            <a:r>
              <a:rPr lang="de-DE" b="1" dirty="0">
                <a:latin typeface="+mj-lt"/>
                <a:ea typeface="Roboto Slab" pitchFamily="2" charset="0"/>
              </a:rPr>
              <a:t>wo </a:t>
            </a:r>
            <a:r>
              <a:rPr lang="de-DE" dirty="0">
                <a:latin typeface="+mj-lt"/>
                <a:ea typeface="Roboto Slab" pitchFamily="2" charset="0"/>
              </a:rPr>
              <a:t>du die Informationen gefunden hast. Diese Informationen brauchst du später noch!</a:t>
            </a:r>
            <a:endParaRPr lang="de-DE" sz="1200" b="1" dirty="0">
              <a:latin typeface="+mj-lt"/>
              <a:ea typeface="Roboto Slab" pitchFamily="2" charset="0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F36BDA31-6D60-1CF7-B0BC-41B54CD5120E}"/>
              </a:ext>
            </a:extLst>
          </p:cNvPr>
          <p:cNvSpPr txBox="1"/>
          <p:nvPr/>
        </p:nvSpPr>
        <p:spPr>
          <a:xfrm>
            <a:off x="4294503" y="6823893"/>
            <a:ext cx="4231531" cy="2492990"/>
          </a:xfrm>
          <a:custGeom>
            <a:avLst/>
            <a:gdLst>
              <a:gd name="connsiteX0" fmla="*/ 0 w 4231531"/>
              <a:gd name="connsiteY0" fmla="*/ 0 h 2492990"/>
              <a:gd name="connsiteX1" fmla="*/ 689135 w 4231531"/>
              <a:gd name="connsiteY1" fmla="*/ 0 h 2492990"/>
              <a:gd name="connsiteX2" fmla="*/ 1293639 w 4231531"/>
              <a:gd name="connsiteY2" fmla="*/ 0 h 2492990"/>
              <a:gd name="connsiteX3" fmla="*/ 1982775 w 4231531"/>
              <a:gd name="connsiteY3" fmla="*/ 0 h 2492990"/>
              <a:gd name="connsiteX4" fmla="*/ 2671910 w 4231531"/>
              <a:gd name="connsiteY4" fmla="*/ 0 h 2492990"/>
              <a:gd name="connsiteX5" fmla="*/ 3276414 w 4231531"/>
              <a:gd name="connsiteY5" fmla="*/ 0 h 2492990"/>
              <a:gd name="connsiteX6" fmla="*/ 4231531 w 4231531"/>
              <a:gd name="connsiteY6" fmla="*/ 0 h 2492990"/>
              <a:gd name="connsiteX7" fmla="*/ 4231531 w 4231531"/>
              <a:gd name="connsiteY7" fmla="*/ 673107 h 2492990"/>
              <a:gd name="connsiteX8" fmla="*/ 4231531 w 4231531"/>
              <a:gd name="connsiteY8" fmla="*/ 1346215 h 2492990"/>
              <a:gd name="connsiteX9" fmla="*/ 4231531 w 4231531"/>
              <a:gd name="connsiteY9" fmla="*/ 2492990 h 2492990"/>
              <a:gd name="connsiteX10" fmla="*/ 3542396 w 4231531"/>
              <a:gd name="connsiteY10" fmla="*/ 2492990 h 2492990"/>
              <a:gd name="connsiteX11" fmla="*/ 2937892 w 4231531"/>
              <a:gd name="connsiteY11" fmla="*/ 2492990 h 2492990"/>
              <a:gd name="connsiteX12" fmla="*/ 2460333 w 4231531"/>
              <a:gd name="connsiteY12" fmla="*/ 2492990 h 2492990"/>
              <a:gd name="connsiteX13" fmla="*/ 1940459 w 4231531"/>
              <a:gd name="connsiteY13" fmla="*/ 2492990 h 2492990"/>
              <a:gd name="connsiteX14" fmla="*/ 1420585 w 4231531"/>
              <a:gd name="connsiteY14" fmla="*/ 2492990 h 2492990"/>
              <a:gd name="connsiteX15" fmla="*/ 943027 w 4231531"/>
              <a:gd name="connsiteY15" fmla="*/ 2492990 h 2492990"/>
              <a:gd name="connsiteX16" fmla="*/ 0 w 4231531"/>
              <a:gd name="connsiteY16" fmla="*/ 2492990 h 2492990"/>
              <a:gd name="connsiteX17" fmla="*/ 0 w 4231531"/>
              <a:gd name="connsiteY17" fmla="*/ 1819883 h 2492990"/>
              <a:gd name="connsiteX18" fmla="*/ 0 w 4231531"/>
              <a:gd name="connsiteY18" fmla="*/ 1196635 h 2492990"/>
              <a:gd name="connsiteX19" fmla="*/ 0 w 4231531"/>
              <a:gd name="connsiteY19" fmla="*/ 623248 h 2492990"/>
              <a:gd name="connsiteX20" fmla="*/ 0 w 4231531"/>
              <a:gd name="connsiteY20" fmla="*/ 0 h 249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31531" h="2492990" extrusionOk="0">
                <a:moveTo>
                  <a:pt x="0" y="0"/>
                </a:moveTo>
                <a:cubicBezTo>
                  <a:pt x="220024" y="-3853"/>
                  <a:pt x="402404" y="8560"/>
                  <a:pt x="689135" y="0"/>
                </a:cubicBezTo>
                <a:cubicBezTo>
                  <a:pt x="975867" y="-8560"/>
                  <a:pt x="1083538" y="-15103"/>
                  <a:pt x="1293639" y="0"/>
                </a:cubicBezTo>
                <a:cubicBezTo>
                  <a:pt x="1503740" y="15103"/>
                  <a:pt x="1676047" y="16942"/>
                  <a:pt x="1982775" y="0"/>
                </a:cubicBezTo>
                <a:cubicBezTo>
                  <a:pt x="2289503" y="-16942"/>
                  <a:pt x="2410796" y="14879"/>
                  <a:pt x="2671910" y="0"/>
                </a:cubicBezTo>
                <a:cubicBezTo>
                  <a:pt x="2933024" y="-14879"/>
                  <a:pt x="3145357" y="6707"/>
                  <a:pt x="3276414" y="0"/>
                </a:cubicBezTo>
                <a:cubicBezTo>
                  <a:pt x="3407471" y="-6707"/>
                  <a:pt x="4019569" y="18285"/>
                  <a:pt x="4231531" y="0"/>
                </a:cubicBezTo>
                <a:cubicBezTo>
                  <a:pt x="4252071" y="259211"/>
                  <a:pt x="4254010" y="401208"/>
                  <a:pt x="4231531" y="673107"/>
                </a:cubicBezTo>
                <a:cubicBezTo>
                  <a:pt x="4209052" y="945006"/>
                  <a:pt x="4245267" y="1159916"/>
                  <a:pt x="4231531" y="1346215"/>
                </a:cubicBezTo>
                <a:cubicBezTo>
                  <a:pt x="4217795" y="1532514"/>
                  <a:pt x="4194200" y="2082264"/>
                  <a:pt x="4231531" y="2492990"/>
                </a:cubicBezTo>
                <a:cubicBezTo>
                  <a:pt x="3897829" y="2474769"/>
                  <a:pt x="3856456" y="2492497"/>
                  <a:pt x="3542396" y="2492990"/>
                </a:cubicBezTo>
                <a:cubicBezTo>
                  <a:pt x="3228336" y="2493483"/>
                  <a:pt x="3118180" y="2477136"/>
                  <a:pt x="2937892" y="2492990"/>
                </a:cubicBezTo>
                <a:cubicBezTo>
                  <a:pt x="2757604" y="2508844"/>
                  <a:pt x="2608185" y="2480508"/>
                  <a:pt x="2460333" y="2492990"/>
                </a:cubicBezTo>
                <a:cubicBezTo>
                  <a:pt x="2312481" y="2505472"/>
                  <a:pt x="2177597" y="2504731"/>
                  <a:pt x="1940459" y="2492990"/>
                </a:cubicBezTo>
                <a:cubicBezTo>
                  <a:pt x="1703321" y="2481249"/>
                  <a:pt x="1636708" y="2512119"/>
                  <a:pt x="1420585" y="2492990"/>
                </a:cubicBezTo>
                <a:cubicBezTo>
                  <a:pt x="1204462" y="2473861"/>
                  <a:pt x="1164120" y="2512363"/>
                  <a:pt x="943027" y="2492990"/>
                </a:cubicBezTo>
                <a:cubicBezTo>
                  <a:pt x="721934" y="2473617"/>
                  <a:pt x="248888" y="2478122"/>
                  <a:pt x="0" y="2492990"/>
                </a:cubicBezTo>
                <a:cubicBezTo>
                  <a:pt x="15561" y="2273130"/>
                  <a:pt x="18881" y="2111258"/>
                  <a:pt x="0" y="1819883"/>
                </a:cubicBezTo>
                <a:cubicBezTo>
                  <a:pt x="-18881" y="1528508"/>
                  <a:pt x="30020" y="1366390"/>
                  <a:pt x="0" y="1196635"/>
                </a:cubicBezTo>
                <a:cubicBezTo>
                  <a:pt x="-30020" y="1026880"/>
                  <a:pt x="-4077" y="765921"/>
                  <a:pt x="0" y="623248"/>
                </a:cubicBezTo>
                <a:cubicBezTo>
                  <a:pt x="4077" y="480575"/>
                  <a:pt x="20756" y="285825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6212587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>
                <a:latin typeface="+mj-lt"/>
                <a:ea typeface="Roboto Slab" pitchFamily="2" charset="0"/>
              </a:defRPr>
            </a:lvl1pPr>
          </a:lstStyle>
          <a:p>
            <a:endParaRPr lang="de-DE" sz="2400" u="sng" dirty="0">
              <a:ea typeface="+mn-ea"/>
            </a:endParaRPr>
          </a:p>
          <a:p>
            <a:r>
              <a:rPr lang="de-DE" sz="2400" u="sng" dirty="0">
                <a:ea typeface="+mn-ea"/>
              </a:rPr>
              <a:t>Eins, zwei, drei...</a:t>
            </a:r>
          </a:p>
          <a:p>
            <a:r>
              <a:rPr lang="de-DE" sz="1800" b="0" dirty="0"/>
              <a:t>Wenn du alle Materialien ausgewertet und deine eigenen Gedanken hinzugefügt hast, solltest du dir Gedanken über die </a:t>
            </a:r>
            <a:r>
              <a:rPr lang="de-DE" sz="1800" dirty="0"/>
              <a:t>Reihenfolge</a:t>
            </a:r>
            <a:r>
              <a:rPr lang="de-DE" sz="1800" b="0" dirty="0"/>
              <a:t> machen und deine Notizen </a:t>
            </a:r>
            <a:r>
              <a:rPr lang="de-DE" sz="1800" dirty="0"/>
              <a:t>nummerieren</a:t>
            </a:r>
            <a:r>
              <a:rPr lang="de-DE" sz="1800" b="0" dirty="0"/>
              <a:t>.</a:t>
            </a:r>
          </a:p>
        </p:txBody>
      </p:sp>
      <p:sp>
        <p:nvSpPr>
          <p:cNvPr id="63" name="Pfeil: nach rechts 62">
            <a:extLst>
              <a:ext uri="{FF2B5EF4-FFF2-40B4-BE49-F238E27FC236}">
                <a16:creationId xmlns:a16="http://schemas.microsoft.com/office/drawing/2014/main" id="{970DFFA0-0DE5-8FCC-A960-A405EB3B4F1A}"/>
              </a:ext>
            </a:extLst>
          </p:cNvPr>
          <p:cNvSpPr/>
          <p:nvPr/>
        </p:nvSpPr>
        <p:spPr>
          <a:xfrm rot="1230135">
            <a:off x="3541250" y="2689572"/>
            <a:ext cx="1160935" cy="720000"/>
          </a:xfrm>
          <a:custGeom>
            <a:avLst/>
            <a:gdLst>
              <a:gd name="connsiteX0" fmla="*/ 0 w 1160935"/>
              <a:gd name="connsiteY0" fmla="*/ 180000 h 720000"/>
              <a:gd name="connsiteX1" fmla="*/ 392458 w 1160935"/>
              <a:gd name="connsiteY1" fmla="*/ 180000 h 720000"/>
              <a:gd name="connsiteX2" fmla="*/ 800935 w 1160935"/>
              <a:gd name="connsiteY2" fmla="*/ 180000 h 720000"/>
              <a:gd name="connsiteX3" fmla="*/ 800935 w 1160935"/>
              <a:gd name="connsiteY3" fmla="*/ 0 h 720000"/>
              <a:gd name="connsiteX4" fmla="*/ 1160935 w 1160935"/>
              <a:gd name="connsiteY4" fmla="*/ 360000 h 720000"/>
              <a:gd name="connsiteX5" fmla="*/ 800935 w 1160935"/>
              <a:gd name="connsiteY5" fmla="*/ 720000 h 720000"/>
              <a:gd name="connsiteX6" fmla="*/ 800935 w 1160935"/>
              <a:gd name="connsiteY6" fmla="*/ 540000 h 720000"/>
              <a:gd name="connsiteX7" fmla="*/ 384449 w 1160935"/>
              <a:gd name="connsiteY7" fmla="*/ 540000 h 720000"/>
              <a:gd name="connsiteX8" fmla="*/ 0 w 1160935"/>
              <a:gd name="connsiteY8" fmla="*/ 540000 h 720000"/>
              <a:gd name="connsiteX9" fmla="*/ 0 w 1160935"/>
              <a:gd name="connsiteY9" fmla="*/ 18000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0935" h="720000" fill="none" extrusionOk="0">
                <a:moveTo>
                  <a:pt x="0" y="180000"/>
                </a:moveTo>
                <a:cubicBezTo>
                  <a:pt x="88261" y="183984"/>
                  <a:pt x="216284" y="166126"/>
                  <a:pt x="392458" y="180000"/>
                </a:cubicBezTo>
                <a:cubicBezTo>
                  <a:pt x="568632" y="193874"/>
                  <a:pt x="612172" y="191752"/>
                  <a:pt x="800935" y="180000"/>
                </a:cubicBezTo>
                <a:cubicBezTo>
                  <a:pt x="805211" y="96553"/>
                  <a:pt x="797729" y="86371"/>
                  <a:pt x="800935" y="0"/>
                </a:cubicBezTo>
                <a:cubicBezTo>
                  <a:pt x="953994" y="150964"/>
                  <a:pt x="1086436" y="255729"/>
                  <a:pt x="1160935" y="360000"/>
                </a:cubicBezTo>
                <a:cubicBezTo>
                  <a:pt x="1066124" y="449476"/>
                  <a:pt x="986030" y="554970"/>
                  <a:pt x="800935" y="720000"/>
                </a:cubicBezTo>
                <a:cubicBezTo>
                  <a:pt x="798490" y="638601"/>
                  <a:pt x="800287" y="612613"/>
                  <a:pt x="800935" y="540000"/>
                </a:cubicBezTo>
                <a:cubicBezTo>
                  <a:pt x="691097" y="534334"/>
                  <a:pt x="508814" y="527880"/>
                  <a:pt x="384449" y="540000"/>
                </a:cubicBezTo>
                <a:cubicBezTo>
                  <a:pt x="260084" y="552120"/>
                  <a:pt x="114900" y="536866"/>
                  <a:pt x="0" y="540000"/>
                </a:cubicBezTo>
                <a:cubicBezTo>
                  <a:pt x="10233" y="360706"/>
                  <a:pt x="3459" y="289540"/>
                  <a:pt x="0" y="180000"/>
                </a:cubicBezTo>
                <a:close/>
              </a:path>
              <a:path w="1160935" h="720000" stroke="0" extrusionOk="0">
                <a:moveTo>
                  <a:pt x="0" y="180000"/>
                </a:moveTo>
                <a:cubicBezTo>
                  <a:pt x="179202" y="196686"/>
                  <a:pt x="236514" y="163300"/>
                  <a:pt x="416486" y="180000"/>
                </a:cubicBezTo>
                <a:cubicBezTo>
                  <a:pt x="596458" y="196700"/>
                  <a:pt x="699396" y="185521"/>
                  <a:pt x="800935" y="180000"/>
                </a:cubicBezTo>
                <a:cubicBezTo>
                  <a:pt x="800143" y="105222"/>
                  <a:pt x="801912" y="73953"/>
                  <a:pt x="800935" y="0"/>
                </a:cubicBezTo>
                <a:cubicBezTo>
                  <a:pt x="944790" y="170179"/>
                  <a:pt x="1027658" y="202887"/>
                  <a:pt x="1160935" y="360000"/>
                </a:cubicBezTo>
                <a:cubicBezTo>
                  <a:pt x="1035595" y="502501"/>
                  <a:pt x="880389" y="643263"/>
                  <a:pt x="800935" y="720000"/>
                </a:cubicBezTo>
                <a:cubicBezTo>
                  <a:pt x="800189" y="636813"/>
                  <a:pt x="800448" y="580741"/>
                  <a:pt x="800935" y="540000"/>
                </a:cubicBezTo>
                <a:cubicBezTo>
                  <a:pt x="633531" y="551868"/>
                  <a:pt x="496122" y="539821"/>
                  <a:pt x="416486" y="540000"/>
                </a:cubicBezTo>
                <a:cubicBezTo>
                  <a:pt x="336850" y="540179"/>
                  <a:pt x="84784" y="551646"/>
                  <a:pt x="0" y="540000"/>
                </a:cubicBezTo>
                <a:cubicBezTo>
                  <a:pt x="-4189" y="461376"/>
                  <a:pt x="-5489" y="330535"/>
                  <a:pt x="0" y="18000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486068424">
                  <a:prstGeom prst="rightArrow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de-DE" sz="100" u="sng">
              <a:solidFill>
                <a:schemeClr val="tx1"/>
              </a:solidFill>
              <a:latin typeface="Suplexmentary Comic NC" panose="03050504000000020004" pitchFamily="66" charset="0"/>
            </a:endParaRPr>
          </a:p>
        </p:txBody>
      </p:sp>
      <p:sp>
        <p:nvSpPr>
          <p:cNvPr id="64" name="Pfeil: nach rechts 63">
            <a:extLst>
              <a:ext uri="{FF2B5EF4-FFF2-40B4-BE49-F238E27FC236}">
                <a16:creationId xmlns:a16="http://schemas.microsoft.com/office/drawing/2014/main" id="{55064739-1409-ED3B-8EEE-EF27E655C846}"/>
              </a:ext>
            </a:extLst>
          </p:cNvPr>
          <p:cNvSpPr/>
          <p:nvPr/>
        </p:nvSpPr>
        <p:spPr>
          <a:xfrm rot="18220904">
            <a:off x="2923471" y="6793638"/>
            <a:ext cx="2117752" cy="720000"/>
          </a:xfrm>
          <a:custGeom>
            <a:avLst/>
            <a:gdLst>
              <a:gd name="connsiteX0" fmla="*/ 0 w 2117752"/>
              <a:gd name="connsiteY0" fmla="*/ 180000 h 720000"/>
              <a:gd name="connsiteX1" fmla="*/ 533185 w 2117752"/>
              <a:gd name="connsiteY1" fmla="*/ 180000 h 720000"/>
              <a:gd name="connsiteX2" fmla="*/ 1083947 w 2117752"/>
              <a:gd name="connsiteY2" fmla="*/ 180000 h 720000"/>
              <a:gd name="connsiteX3" fmla="*/ 1757752 w 2117752"/>
              <a:gd name="connsiteY3" fmla="*/ 180000 h 720000"/>
              <a:gd name="connsiteX4" fmla="*/ 1757752 w 2117752"/>
              <a:gd name="connsiteY4" fmla="*/ 0 h 720000"/>
              <a:gd name="connsiteX5" fmla="*/ 2117752 w 2117752"/>
              <a:gd name="connsiteY5" fmla="*/ 360000 h 720000"/>
              <a:gd name="connsiteX6" fmla="*/ 1757752 w 2117752"/>
              <a:gd name="connsiteY6" fmla="*/ 720000 h 720000"/>
              <a:gd name="connsiteX7" fmla="*/ 1757752 w 2117752"/>
              <a:gd name="connsiteY7" fmla="*/ 540000 h 720000"/>
              <a:gd name="connsiteX8" fmla="*/ 1154257 w 2117752"/>
              <a:gd name="connsiteY8" fmla="*/ 540000 h 720000"/>
              <a:gd name="connsiteX9" fmla="*/ 603495 w 2117752"/>
              <a:gd name="connsiteY9" fmla="*/ 540000 h 720000"/>
              <a:gd name="connsiteX10" fmla="*/ 0 w 2117752"/>
              <a:gd name="connsiteY10" fmla="*/ 540000 h 720000"/>
              <a:gd name="connsiteX11" fmla="*/ 0 w 2117752"/>
              <a:gd name="connsiteY11" fmla="*/ 18000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17752" h="720000" fill="none" extrusionOk="0">
                <a:moveTo>
                  <a:pt x="0" y="180000"/>
                </a:moveTo>
                <a:cubicBezTo>
                  <a:pt x="168880" y="198881"/>
                  <a:pt x="280129" y="204243"/>
                  <a:pt x="533185" y="180000"/>
                </a:cubicBezTo>
                <a:cubicBezTo>
                  <a:pt x="786242" y="155757"/>
                  <a:pt x="829579" y="154275"/>
                  <a:pt x="1083947" y="180000"/>
                </a:cubicBezTo>
                <a:cubicBezTo>
                  <a:pt x="1338315" y="205725"/>
                  <a:pt x="1607070" y="185188"/>
                  <a:pt x="1757752" y="180000"/>
                </a:cubicBezTo>
                <a:cubicBezTo>
                  <a:pt x="1750889" y="115331"/>
                  <a:pt x="1760515" y="54300"/>
                  <a:pt x="1757752" y="0"/>
                </a:cubicBezTo>
                <a:cubicBezTo>
                  <a:pt x="1817075" y="89499"/>
                  <a:pt x="2045608" y="263980"/>
                  <a:pt x="2117752" y="360000"/>
                </a:cubicBezTo>
                <a:cubicBezTo>
                  <a:pt x="2005581" y="476960"/>
                  <a:pt x="1901579" y="584114"/>
                  <a:pt x="1757752" y="720000"/>
                </a:cubicBezTo>
                <a:cubicBezTo>
                  <a:pt x="1763278" y="663225"/>
                  <a:pt x="1749194" y="576601"/>
                  <a:pt x="1757752" y="540000"/>
                </a:cubicBezTo>
                <a:cubicBezTo>
                  <a:pt x="1491890" y="562004"/>
                  <a:pt x="1433161" y="546822"/>
                  <a:pt x="1154257" y="540000"/>
                </a:cubicBezTo>
                <a:cubicBezTo>
                  <a:pt x="875353" y="533178"/>
                  <a:pt x="722051" y="516091"/>
                  <a:pt x="603495" y="540000"/>
                </a:cubicBezTo>
                <a:cubicBezTo>
                  <a:pt x="484939" y="563909"/>
                  <a:pt x="283189" y="528558"/>
                  <a:pt x="0" y="540000"/>
                </a:cubicBezTo>
                <a:cubicBezTo>
                  <a:pt x="-3802" y="365642"/>
                  <a:pt x="5079" y="292765"/>
                  <a:pt x="0" y="180000"/>
                </a:cubicBezTo>
                <a:close/>
              </a:path>
              <a:path w="2117752" h="720000" stroke="0" extrusionOk="0">
                <a:moveTo>
                  <a:pt x="0" y="180000"/>
                </a:moveTo>
                <a:cubicBezTo>
                  <a:pt x="273123" y="171589"/>
                  <a:pt x="436483" y="180933"/>
                  <a:pt x="621072" y="180000"/>
                </a:cubicBezTo>
                <a:cubicBezTo>
                  <a:pt x="805661" y="179067"/>
                  <a:pt x="945274" y="200825"/>
                  <a:pt x="1171835" y="180000"/>
                </a:cubicBezTo>
                <a:cubicBezTo>
                  <a:pt x="1398396" y="159175"/>
                  <a:pt x="1527709" y="201132"/>
                  <a:pt x="1757752" y="180000"/>
                </a:cubicBezTo>
                <a:cubicBezTo>
                  <a:pt x="1762828" y="116580"/>
                  <a:pt x="1756696" y="73320"/>
                  <a:pt x="1757752" y="0"/>
                </a:cubicBezTo>
                <a:cubicBezTo>
                  <a:pt x="1925227" y="185882"/>
                  <a:pt x="2008253" y="233340"/>
                  <a:pt x="2117752" y="360000"/>
                </a:cubicBezTo>
                <a:cubicBezTo>
                  <a:pt x="1978193" y="465173"/>
                  <a:pt x="1843929" y="630122"/>
                  <a:pt x="1757752" y="720000"/>
                </a:cubicBezTo>
                <a:cubicBezTo>
                  <a:pt x="1754405" y="657439"/>
                  <a:pt x="1766631" y="628421"/>
                  <a:pt x="1757752" y="540000"/>
                </a:cubicBezTo>
                <a:cubicBezTo>
                  <a:pt x="1497317" y="517104"/>
                  <a:pt x="1420453" y="562651"/>
                  <a:pt x="1224567" y="540000"/>
                </a:cubicBezTo>
                <a:cubicBezTo>
                  <a:pt x="1028681" y="517349"/>
                  <a:pt x="858288" y="556553"/>
                  <a:pt x="638650" y="540000"/>
                </a:cubicBezTo>
                <a:cubicBezTo>
                  <a:pt x="419012" y="523447"/>
                  <a:pt x="171178" y="571673"/>
                  <a:pt x="0" y="540000"/>
                </a:cubicBezTo>
                <a:cubicBezTo>
                  <a:pt x="3178" y="361584"/>
                  <a:pt x="2115" y="339919"/>
                  <a:pt x="0" y="18000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486068424">
                  <a:prstGeom prst="rightArrow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endParaRPr lang="de-DE" sz="100" u="sng">
              <a:solidFill>
                <a:schemeClr val="tx1"/>
              </a:solidFill>
              <a:latin typeface="Suplexmentary Comic NC" panose="03050504000000020004" pitchFamily="66" charset="0"/>
            </a:endParaRPr>
          </a:p>
        </p:txBody>
      </p: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1A2916DE-E341-C8F0-0E98-92D3232D6C3A}"/>
              </a:ext>
            </a:extLst>
          </p:cNvPr>
          <p:cNvGrpSpPr/>
          <p:nvPr/>
        </p:nvGrpSpPr>
        <p:grpSpPr>
          <a:xfrm>
            <a:off x="4680212" y="6570672"/>
            <a:ext cx="614241" cy="992774"/>
            <a:chOff x="4680212" y="6570672"/>
            <a:chExt cx="614241" cy="992774"/>
          </a:xfrm>
        </p:grpSpPr>
        <p:pic>
          <p:nvPicPr>
            <p:cNvPr id="68" name="Grafik 67" descr="Schuhabdrücke mit einfarbiger Füllung">
              <a:extLst>
                <a:ext uri="{FF2B5EF4-FFF2-40B4-BE49-F238E27FC236}">
                  <a16:creationId xmlns:a16="http://schemas.microsoft.com/office/drawing/2014/main" id="{DF54D0EA-FA4A-8A45-B2EC-AC5E2A79B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4748944" y="7017937"/>
              <a:ext cx="545509" cy="545509"/>
            </a:xfrm>
            <a:prstGeom prst="rect">
              <a:avLst/>
            </a:prstGeom>
          </p:spPr>
        </p:pic>
        <p:pic>
          <p:nvPicPr>
            <p:cNvPr id="69" name="Grafik 68" descr="Schuhabdrücke mit einfarbiger Füllung">
              <a:extLst>
                <a:ext uri="{FF2B5EF4-FFF2-40B4-BE49-F238E27FC236}">
                  <a16:creationId xmlns:a16="http://schemas.microsoft.com/office/drawing/2014/main" id="{9488A7F7-E8C6-D0E7-A9F4-2B58C3A1D2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 rot="20755596">
              <a:off x="4680212" y="6570672"/>
              <a:ext cx="545509" cy="545509"/>
            </a:xfrm>
            <a:prstGeom prst="rect">
              <a:avLst/>
            </a:prstGeom>
          </p:spPr>
        </p:pic>
      </p:grpSp>
      <p:pic>
        <p:nvPicPr>
          <p:cNvPr id="75" name="Grafik 74" descr="Route zwei Stecknadeln mit Weg mit einfarbiger Füllung">
            <a:extLst>
              <a:ext uri="{FF2B5EF4-FFF2-40B4-BE49-F238E27FC236}">
                <a16:creationId xmlns:a16="http://schemas.microsoft.com/office/drawing/2014/main" id="{0508C212-5F1A-D977-F1C2-72E79973C3CF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721834" y="4786275"/>
            <a:ext cx="1435162" cy="1435162"/>
          </a:xfrm>
          <a:prstGeom prst="rect">
            <a:avLst/>
          </a:prstGeom>
        </p:spPr>
      </p:pic>
      <p:sp>
        <p:nvSpPr>
          <p:cNvPr id="77" name="Textfeld 76">
            <a:extLst>
              <a:ext uri="{FF2B5EF4-FFF2-40B4-BE49-F238E27FC236}">
                <a16:creationId xmlns:a16="http://schemas.microsoft.com/office/drawing/2014/main" id="{B8163401-198C-3320-52FF-EC176D38E712}"/>
              </a:ext>
            </a:extLst>
          </p:cNvPr>
          <p:cNvSpPr txBox="1">
            <a:spLocks/>
          </p:cNvSpPr>
          <p:nvPr/>
        </p:nvSpPr>
        <p:spPr>
          <a:xfrm>
            <a:off x="8601623" y="6422794"/>
            <a:ext cx="4177702" cy="3139321"/>
          </a:xfrm>
          <a:custGeom>
            <a:avLst/>
            <a:gdLst>
              <a:gd name="connsiteX0" fmla="*/ 0 w 4177702"/>
              <a:gd name="connsiteY0" fmla="*/ 0 h 3139321"/>
              <a:gd name="connsiteX1" fmla="*/ 654507 w 4177702"/>
              <a:gd name="connsiteY1" fmla="*/ 0 h 3139321"/>
              <a:gd name="connsiteX2" fmla="*/ 1267236 w 4177702"/>
              <a:gd name="connsiteY2" fmla="*/ 0 h 3139321"/>
              <a:gd name="connsiteX3" fmla="*/ 2047074 w 4177702"/>
              <a:gd name="connsiteY3" fmla="*/ 0 h 3139321"/>
              <a:gd name="connsiteX4" fmla="*/ 2743358 w 4177702"/>
              <a:gd name="connsiteY4" fmla="*/ 0 h 3139321"/>
              <a:gd name="connsiteX5" fmla="*/ 3481418 w 4177702"/>
              <a:gd name="connsiteY5" fmla="*/ 0 h 3139321"/>
              <a:gd name="connsiteX6" fmla="*/ 4177702 w 4177702"/>
              <a:gd name="connsiteY6" fmla="*/ 0 h 3139321"/>
              <a:gd name="connsiteX7" fmla="*/ 4177702 w 4177702"/>
              <a:gd name="connsiteY7" fmla="*/ 533685 h 3139321"/>
              <a:gd name="connsiteX8" fmla="*/ 4177702 w 4177702"/>
              <a:gd name="connsiteY8" fmla="*/ 1224335 h 3139321"/>
              <a:gd name="connsiteX9" fmla="*/ 4177702 w 4177702"/>
              <a:gd name="connsiteY9" fmla="*/ 1789413 h 3139321"/>
              <a:gd name="connsiteX10" fmla="*/ 4177702 w 4177702"/>
              <a:gd name="connsiteY10" fmla="*/ 2385884 h 3139321"/>
              <a:gd name="connsiteX11" fmla="*/ 4177702 w 4177702"/>
              <a:gd name="connsiteY11" fmla="*/ 3139321 h 3139321"/>
              <a:gd name="connsiteX12" fmla="*/ 3564972 w 4177702"/>
              <a:gd name="connsiteY12" fmla="*/ 3139321 h 3139321"/>
              <a:gd name="connsiteX13" fmla="*/ 2952243 w 4177702"/>
              <a:gd name="connsiteY13" fmla="*/ 3139321 h 3139321"/>
              <a:gd name="connsiteX14" fmla="*/ 2339513 w 4177702"/>
              <a:gd name="connsiteY14" fmla="*/ 3139321 h 3139321"/>
              <a:gd name="connsiteX15" fmla="*/ 1601452 w 4177702"/>
              <a:gd name="connsiteY15" fmla="*/ 3139321 h 3139321"/>
              <a:gd name="connsiteX16" fmla="*/ 863392 w 4177702"/>
              <a:gd name="connsiteY16" fmla="*/ 3139321 h 3139321"/>
              <a:gd name="connsiteX17" fmla="*/ 0 w 4177702"/>
              <a:gd name="connsiteY17" fmla="*/ 3139321 h 3139321"/>
              <a:gd name="connsiteX18" fmla="*/ 0 w 4177702"/>
              <a:gd name="connsiteY18" fmla="*/ 2480064 h 3139321"/>
              <a:gd name="connsiteX19" fmla="*/ 0 w 4177702"/>
              <a:gd name="connsiteY19" fmla="*/ 1883593 h 3139321"/>
              <a:gd name="connsiteX20" fmla="*/ 0 w 4177702"/>
              <a:gd name="connsiteY20" fmla="*/ 1318515 h 3139321"/>
              <a:gd name="connsiteX21" fmla="*/ 0 w 4177702"/>
              <a:gd name="connsiteY21" fmla="*/ 627864 h 3139321"/>
              <a:gd name="connsiteX22" fmla="*/ 0 w 4177702"/>
              <a:gd name="connsiteY22" fmla="*/ 0 h 313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77702" h="3139321" extrusionOk="0">
                <a:moveTo>
                  <a:pt x="0" y="0"/>
                </a:moveTo>
                <a:cubicBezTo>
                  <a:pt x="221902" y="-14711"/>
                  <a:pt x="356468" y="11984"/>
                  <a:pt x="654507" y="0"/>
                </a:cubicBezTo>
                <a:cubicBezTo>
                  <a:pt x="952546" y="-11984"/>
                  <a:pt x="1020387" y="-13301"/>
                  <a:pt x="1267236" y="0"/>
                </a:cubicBezTo>
                <a:cubicBezTo>
                  <a:pt x="1514085" y="13301"/>
                  <a:pt x="1708038" y="-14810"/>
                  <a:pt x="2047074" y="0"/>
                </a:cubicBezTo>
                <a:cubicBezTo>
                  <a:pt x="2386110" y="14810"/>
                  <a:pt x="2451086" y="7074"/>
                  <a:pt x="2743358" y="0"/>
                </a:cubicBezTo>
                <a:cubicBezTo>
                  <a:pt x="3035630" y="-7074"/>
                  <a:pt x="3254203" y="17916"/>
                  <a:pt x="3481418" y="0"/>
                </a:cubicBezTo>
                <a:cubicBezTo>
                  <a:pt x="3708633" y="-17916"/>
                  <a:pt x="4011447" y="17050"/>
                  <a:pt x="4177702" y="0"/>
                </a:cubicBezTo>
                <a:cubicBezTo>
                  <a:pt x="4198904" y="210297"/>
                  <a:pt x="4160663" y="344418"/>
                  <a:pt x="4177702" y="533685"/>
                </a:cubicBezTo>
                <a:cubicBezTo>
                  <a:pt x="4194741" y="722952"/>
                  <a:pt x="4174354" y="887254"/>
                  <a:pt x="4177702" y="1224335"/>
                </a:cubicBezTo>
                <a:cubicBezTo>
                  <a:pt x="4181051" y="1561416"/>
                  <a:pt x="4185084" y="1519437"/>
                  <a:pt x="4177702" y="1789413"/>
                </a:cubicBezTo>
                <a:cubicBezTo>
                  <a:pt x="4170320" y="2059389"/>
                  <a:pt x="4148738" y="2248208"/>
                  <a:pt x="4177702" y="2385884"/>
                </a:cubicBezTo>
                <a:cubicBezTo>
                  <a:pt x="4206666" y="2523560"/>
                  <a:pt x="4145278" y="2932292"/>
                  <a:pt x="4177702" y="3139321"/>
                </a:cubicBezTo>
                <a:cubicBezTo>
                  <a:pt x="3970107" y="3131272"/>
                  <a:pt x="3823439" y="3162703"/>
                  <a:pt x="3564972" y="3139321"/>
                </a:cubicBezTo>
                <a:cubicBezTo>
                  <a:pt x="3306505" y="3115940"/>
                  <a:pt x="3186478" y="3112417"/>
                  <a:pt x="2952243" y="3139321"/>
                </a:cubicBezTo>
                <a:cubicBezTo>
                  <a:pt x="2718008" y="3166225"/>
                  <a:pt x="2583620" y="3126559"/>
                  <a:pt x="2339513" y="3139321"/>
                </a:cubicBezTo>
                <a:cubicBezTo>
                  <a:pt x="2095406" y="3152084"/>
                  <a:pt x="1909297" y="3104617"/>
                  <a:pt x="1601452" y="3139321"/>
                </a:cubicBezTo>
                <a:cubicBezTo>
                  <a:pt x="1293607" y="3174025"/>
                  <a:pt x="1078347" y="3130580"/>
                  <a:pt x="863392" y="3139321"/>
                </a:cubicBezTo>
                <a:cubicBezTo>
                  <a:pt x="648437" y="3148062"/>
                  <a:pt x="407762" y="3175498"/>
                  <a:pt x="0" y="3139321"/>
                </a:cubicBezTo>
                <a:cubicBezTo>
                  <a:pt x="-8525" y="2824051"/>
                  <a:pt x="-7927" y="2679217"/>
                  <a:pt x="0" y="2480064"/>
                </a:cubicBezTo>
                <a:cubicBezTo>
                  <a:pt x="7927" y="2280911"/>
                  <a:pt x="-17784" y="2097442"/>
                  <a:pt x="0" y="1883593"/>
                </a:cubicBezTo>
                <a:cubicBezTo>
                  <a:pt x="17784" y="1669744"/>
                  <a:pt x="-9803" y="1577254"/>
                  <a:pt x="0" y="1318515"/>
                </a:cubicBezTo>
                <a:cubicBezTo>
                  <a:pt x="9803" y="1059776"/>
                  <a:pt x="-2292" y="937446"/>
                  <a:pt x="0" y="627864"/>
                </a:cubicBezTo>
                <a:cubicBezTo>
                  <a:pt x="2292" y="318282"/>
                  <a:pt x="27086" y="129737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75195894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+mj-lt"/>
                <a:ea typeface="Roboto Slab" pitchFamily="2" charset="0"/>
              </a:rPr>
              <a:t>Zitieren</a:t>
            </a:r>
          </a:p>
          <a:p>
            <a:pPr algn="ctr"/>
            <a:r>
              <a:rPr lang="de-DE" b="1" dirty="0">
                <a:latin typeface="+mj-lt"/>
                <a:ea typeface="Roboto Slab" pitchFamily="2" charset="0"/>
              </a:rPr>
              <a:t>Grundgedanke</a:t>
            </a:r>
            <a:r>
              <a:rPr lang="de-DE" dirty="0">
                <a:latin typeface="+mj-lt"/>
                <a:ea typeface="Roboto Slab" pitchFamily="2" charset="0"/>
              </a:rPr>
              <a:t>: Informationen, die von anderen stammen, nicht als die eigenen Ideen ausgeben („Plagiat“).</a:t>
            </a:r>
          </a:p>
          <a:p>
            <a:pPr algn="ctr"/>
            <a:endParaRPr lang="de-DE" sz="200" dirty="0">
              <a:latin typeface="+mj-lt"/>
              <a:ea typeface="Roboto Slab" pitchFamily="2" charset="0"/>
            </a:endParaRPr>
          </a:p>
          <a:p>
            <a:pPr marL="285750" indent="-285750" algn="ctr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de-DE" dirty="0">
                <a:latin typeface="+mj-lt"/>
                <a:ea typeface="Roboto Slab" pitchFamily="2" charset="0"/>
              </a:rPr>
              <a:t>Wörtliche Übernahmen mit Anführungszeichen kennzeichnen</a:t>
            </a:r>
          </a:p>
          <a:p>
            <a:pPr algn="ctr"/>
            <a:r>
              <a:rPr lang="de-DE" sz="1600" dirty="0">
                <a:latin typeface="Suplexmentary Comic NC" panose="03050504000000020004" pitchFamily="66" charset="0"/>
                <a:ea typeface="Roboto Slab" pitchFamily="2" charset="0"/>
              </a:rPr>
              <a:t>„Aufmerksames Lesen“ nennt Frau Wahl als wichtige Vorarbeit.</a:t>
            </a:r>
          </a:p>
          <a:p>
            <a:pPr marL="285750" indent="-285750" algn="ctr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de-DE" dirty="0">
                <a:latin typeface="+mj-lt"/>
                <a:ea typeface="Roboto Slab" pitchFamily="2" charset="0"/>
              </a:rPr>
              <a:t>Quellen nennen</a:t>
            </a:r>
          </a:p>
          <a:p>
            <a:pPr algn="ctr"/>
            <a:r>
              <a:rPr lang="de-DE" sz="1600" dirty="0">
                <a:latin typeface="Suplexmentary Comic NC" panose="03050504000000020004" pitchFamily="66" charset="0"/>
                <a:ea typeface="Roboto Slab" pitchFamily="2" charset="0"/>
              </a:rPr>
              <a:t>Man kann außerdem eigenes Wissen über das Thema ergänzen (vgl. M3).</a:t>
            </a:r>
            <a:endParaRPr lang="de-DE" dirty="0">
              <a:latin typeface="+mj-lt"/>
              <a:ea typeface="Roboto Slab" pitchFamily="2" charset="0"/>
            </a:endParaRPr>
          </a:p>
        </p:txBody>
      </p:sp>
      <p:sp>
        <p:nvSpPr>
          <p:cNvPr id="79" name="Geschweifte Klammer rechts 78">
            <a:extLst>
              <a:ext uri="{FF2B5EF4-FFF2-40B4-BE49-F238E27FC236}">
                <a16:creationId xmlns:a16="http://schemas.microsoft.com/office/drawing/2014/main" id="{920FD4D7-699C-BB73-0A85-6B8A1EB547FC}"/>
              </a:ext>
            </a:extLst>
          </p:cNvPr>
          <p:cNvSpPr/>
          <p:nvPr/>
        </p:nvSpPr>
        <p:spPr>
          <a:xfrm>
            <a:off x="8303964" y="1686665"/>
            <a:ext cx="428812" cy="5058219"/>
          </a:xfrm>
          <a:prstGeom prst="rightBrac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1BF508A6-511E-B946-EABE-A7E24162B334}"/>
              </a:ext>
            </a:extLst>
          </p:cNvPr>
          <p:cNvCxnSpPr>
            <a:cxnSpLocks/>
          </p:cNvCxnSpPr>
          <p:nvPr/>
        </p:nvCxnSpPr>
        <p:spPr>
          <a:xfrm>
            <a:off x="8723251" y="7678725"/>
            <a:ext cx="3816000" cy="0"/>
          </a:xfrm>
          <a:custGeom>
            <a:avLst/>
            <a:gdLst>
              <a:gd name="connsiteX0" fmla="*/ 0 w 3816000"/>
              <a:gd name="connsiteY0" fmla="*/ 0 h 0"/>
              <a:gd name="connsiteX1" fmla="*/ 636000 w 3816000"/>
              <a:gd name="connsiteY1" fmla="*/ 0 h 0"/>
              <a:gd name="connsiteX2" fmla="*/ 1272000 w 3816000"/>
              <a:gd name="connsiteY2" fmla="*/ 0 h 0"/>
              <a:gd name="connsiteX3" fmla="*/ 1984320 w 3816000"/>
              <a:gd name="connsiteY3" fmla="*/ 1 h 0"/>
              <a:gd name="connsiteX4" fmla="*/ 2696640 w 3816000"/>
              <a:gd name="connsiteY4" fmla="*/ 1 h 0"/>
              <a:gd name="connsiteX5" fmla="*/ 3816000 w 3816000"/>
              <a:gd name="connsiteY5" fmla="*/ 1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16000" extrusionOk="0">
                <a:moveTo>
                  <a:pt x="0" y="0"/>
                </a:moveTo>
                <a:cubicBezTo>
                  <a:pt x="147170" y="-8585"/>
                  <a:pt x="320907" y="-6285"/>
                  <a:pt x="636000" y="0"/>
                </a:cubicBezTo>
                <a:cubicBezTo>
                  <a:pt x="951093" y="6285"/>
                  <a:pt x="991342" y="18270"/>
                  <a:pt x="1272000" y="0"/>
                </a:cubicBezTo>
                <a:cubicBezTo>
                  <a:pt x="1552658" y="-18270"/>
                  <a:pt x="1792833" y="-13679"/>
                  <a:pt x="1984320" y="1"/>
                </a:cubicBezTo>
                <a:cubicBezTo>
                  <a:pt x="2175807" y="13681"/>
                  <a:pt x="2467975" y="35488"/>
                  <a:pt x="2696640" y="1"/>
                </a:cubicBezTo>
                <a:cubicBezTo>
                  <a:pt x="2925305" y="-35486"/>
                  <a:pt x="3532871" y="54111"/>
                  <a:pt x="3816000" y="1"/>
                </a:cubicBezTo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400433126">
                  <a:prstGeom prst="lin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</p:cxnSp>
      <p:sp>
        <p:nvSpPr>
          <p:cNvPr id="82" name="Flussdiagramm: Prozess 81">
            <a:extLst>
              <a:ext uri="{FF2B5EF4-FFF2-40B4-BE49-F238E27FC236}">
                <a16:creationId xmlns:a16="http://schemas.microsoft.com/office/drawing/2014/main" id="{F19C7F51-ADA8-1C77-D7B6-C5B595939175}"/>
              </a:ext>
            </a:extLst>
          </p:cNvPr>
          <p:cNvSpPr/>
          <p:nvPr/>
        </p:nvSpPr>
        <p:spPr>
          <a:xfrm>
            <a:off x="15949" y="1612874"/>
            <a:ext cx="720000" cy="369332"/>
          </a:xfrm>
          <a:custGeom>
            <a:avLst/>
            <a:gdLst>
              <a:gd name="connsiteX0" fmla="*/ 0 w 720000"/>
              <a:gd name="connsiteY0" fmla="*/ 0 h 369332"/>
              <a:gd name="connsiteX1" fmla="*/ 360000 w 720000"/>
              <a:gd name="connsiteY1" fmla="*/ 0 h 369332"/>
              <a:gd name="connsiteX2" fmla="*/ 720000 w 720000"/>
              <a:gd name="connsiteY2" fmla="*/ 0 h 369332"/>
              <a:gd name="connsiteX3" fmla="*/ 720000 w 720000"/>
              <a:gd name="connsiteY3" fmla="*/ 369332 h 369332"/>
              <a:gd name="connsiteX4" fmla="*/ 374400 w 720000"/>
              <a:gd name="connsiteY4" fmla="*/ 369332 h 369332"/>
              <a:gd name="connsiteX5" fmla="*/ 0 w 720000"/>
              <a:gd name="connsiteY5" fmla="*/ 369332 h 369332"/>
              <a:gd name="connsiteX6" fmla="*/ 0 w 720000"/>
              <a:gd name="connsiteY6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00" h="369332" fill="none" extrusionOk="0">
                <a:moveTo>
                  <a:pt x="0" y="0"/>
                </a:moveTo>
                <a:cubicBezTo>
                  <a:pt x="145184" y="3095"/>
                  <a:pt x="204238" y="14241"/>
                  <a:pt x="360000" y="0"/>
                </a:cubicBezTo>
                <a:cubicBezTo>
                  <a:pt x="515762" y="-14241"/>
                  <a:pt x="601698" y="3366"/>
                  <a:pt x="720000" y="0"/>
                </a:cubicBezTo>
                <a:cubicBezTo>
                  <a:pt x="715816" y="123881"/>
                  <a:pt x="705574" y="257971"/>
                  <a:pt x="720000" y="369332"/>
                </a:cubicBezTo>
                <a:cubicBezTo>
                  <a:pt x="636510" y="361178"/>
                  <a:pt x="516162" y="376296"/>
                  <a:pt x="374400" y="369332"/>
                </a:cubicBezTo>
                <a:cubicBezTo>
                  <a:pt x="232638" y="362368"/>
                  <a:pt x="146154" y="363283"/>
                  <a:pt x="0" y="369332"/>
                </a:cubicBezTo>
                <a:cubicBezTo>
                  <a:pt x="9738" y="288171"/>
                  <a:pt x="14125" y="180068"/>
                  <a:pt x="0" y="0"/>
                </a:cubicBezTo>
                <a:close/>
              </a:path>
              <a:path w="720000" h="369332" stroke="0" extrusionOk="0">
                <a:moveTo>
                  <a:pt x="0" y="0"/>
                </a:moveTo>
                <a:cubicBezTo>
                  <a:pt x="131580" y="9318"/>
                  <a:pt x="182757" y="-5543"/>
                  <a:pt x="338400" y="0"/>
                </a:cubicBezTo>
                <a:cubicBezTo>
                  <a:pt x="494043" y="5543"/>
                  <a:pt x="541985" y="16406"/>
                  <a:pt x="720000" y="0"/>
                </a:cubicBezTo>
                <a:cubicBezTo>
                  <a:pt x="717259" y="139746"/>
                  <a:pt x="728101" y="188212"/>
                  <a:pt x="720000" y="369332"/>
                </a:cubicBezTo>
                <a:cubicBezTo>
                  <a:pt x="641940" y="382381"/>
                  <a:pt x="516465" y="377881"/>
                  <a:pt x="374400" y="369332"/>
                </a:cubicBezTo>
                <a:cubicBezTo>
                  <a:pt x="232335" y="360783"/>
                  <a:pt x="156655" y="384942"/>
                  <a:pt x="0" y="369332"/>
                </a:cubicBezTo>
                <a:cubicBezTo>
                  <a:pt x="18306" y="241610"/>
                  <a:pt x="-11153" y="9670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15697673">
                  <a:prstGeom prst="flowChartProcess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+mj-lt"/>
              </a:rPr>
              <a:t>M1</a:t>
            </a:r>
          </a:p>
        </p:txBody>
      </p:sp>
      <p:sp>
        <p:nvSpPr>
          <p:cNvPr id="83" name="Flussdiagramm: Prozess 82">
            <a:extLst>
              <a:ext uri="{FF2B5EF4-FFF2-40B4-BE49-F238E27FC236}">
                <a16:creationId xmlns:a16="http://schemas.microsoft.com/office/drawing/2014/main" id="{4F87F77F-D306-6B1E-4629-CDADA9912170}"/>
              </a:ext>
            </a:extLst>
          </p:cNvPr>
          <p:cNvSpPr/>
          <p:nvPr/>
        </p:nvSpPr>
        <p:spPr>
          <a:xfrm>
            <a:off x="8497" y="5475663"/>
            <a:ext cx="552721" cy="369332"/>
          </a:xfrm>
          <a:custGeom>
            <a:avLst/>
            <a:gdLst>
              <a:gd name="connsiteX0" fmla="*/ 0 w 552721"/>
              <a:gd name="connsiteY0" fmla="*/ 0 h 369332"/>
              <a:gd name="connsiteX1" fmla="*/ 552721 w 552721"/>
              <a:gd name="connsiteY1" fmla="*/ 0 h 369332"/>
              <a:gd name="connsiteX2" fmla="*/ 552721 w 552721"/>
              <a:gd name="connsiteY2" fmla="*/ 369332 h 369332"/>
              <a:gd name="connsiteX3" fmla="*/ 0 w 552721"/>
              <a:gd name="connsiteY3" fmla="*/ 369332 h 369332"/>
              <a:gd name="connsiteX4" fmla="*/ 0 w 552721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721" h="369332" fill="none" extrusionOk="0">
                <a:moveTo>
                  <a:pt x="0" y="0"/>
                </a:moveTo>
                <a:cubicBezTo>
                  <a:pt x="236155" y="24039"/>
                  <a:pt x="293200" y="2578"/>
                  <a:pt x="552721" y="0"/>
                </a:cubicBezTo>
                <a:cubicBezTo>
                  <a:pt x="560079" y="109495"/>
                  <a:pt x="545282" y="295267"/>
                  <a:pt x="552721" y="369332"/>
                </a:cubicBezTo>
                <a:cubicBezTo>
                  <a:pt x="353154" y="352892"/>
                  <a:pt x="220587" y="362544"/>
                  <a:pt x="0" y="369332"/>
                </a:cubicBezTo>
                <a:cubicBezTo>
                  <a:pt x="-10009" y="244951"/>
                  <a:pt x="2527" y="170350"/>
                  <a:pt x="0" y="0"/>
                </a:cubicBezTo>
                <a:close/>
              </a:path>
              <a:path w="552721" h="369332" stroke="0" extrusionOk="0">
                <a:moveTo>
                  <a:pt x="0" y="0"/>
                </a:moveTo>
                <a:cubicBezTo>
                  <a:pt x="204568" y="-22491"/>
                  <a:pt x="371555" y="18349"/>
                  <a:pt x="552721" y="0"/>
                </a:cubicBezTo>
                <a:cubicBezTo>
                  <a:pt x="564746" y="181257"/>
                  <a:pt x="558290" y="196588"/>
                  <a:pt x="552721" y="369332"/>
                </a:cubicBezTo>
                <a:cubicBezTo>
                  <a:pt x="327565" y="356843"/>
                  <a:pt x="122033" y="348825"/>
                  <a:pt x="0" y="369332"/>
                </a:cubicBezTo>
                <a:cubicBezTo>
                  <a:pt x="17166" y="222773"/>
                  <a:pt x="9311" y="144827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15697673">
                  <a:prstGeom prst="flowChartProcess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+mj-lt"/>
              </a:rPr>
              <a:t>M2</a:t>
            </a:r>
          </a:p>
        </p:txBody>
      </p:sp>
      <p:sp>
        <p:nvSpPr>
          <p:cNvPr id="84" name="Flussdiagramm: Prozess 83">
            <a:extLst>
              <a:ext uri="{FF2B5EF4-FFF2-40B4-BE49-F238E27FC236}">
                <a16:creationId xmlns:a16="http://schemas.microsoft.com/office/drawing/2014/main" id="{9F049C11-F7E8-78D8-1555-8239EFCAC733}"/>
              </a:ext>
            </a:extLst>
          </p:cNvPr>
          <p:cNvSpPr/>
          <p:nvPr/>
        </p:nvSpPr>
        <p:spPr>
          <a:xfrm>
            <a:off x="17471" y="9202939"/>
            <a:ext cx="720000" cy="369332"/>
          </a:xfrm>
          <a:custGeom>
            <a:avLst/>
            <a:gdLst>
              <a:gd name="connsiteX0" fmla="*/ 0 w 720000"/>
              <a:gd name="connsiteY0" fmla="*/ 0 h 369332"/>
              <a:gd name="connsiteX1" fmla="*/ 360000 w 720000"/>
              <a:gd name="connsiteY1" fmla="*/ 0 h 369332"/>
              <a:gd name="connsiteX2" fmla="*/ 720000 w 720000"/>
              <a:gd name="connsiteY2" fmla="*/ 0 h 369332"/>
              <a:gd name="connsiteX3" fmla="*/ 720000 w 720000"/>
              <a:gd name="connsiteY3" fmla="*/ 369332 h 369332"/>
              <a:gd name="connsiteX4" fmla="*/ 374400 w 720000"/>
              <a:gd name="connsiteY4" fmla="*/ 369332 h 369332"/>
              <a:gd name="connsiteX5" fmla="*/ 0 w 720000"/>
              <a:gd name="connsiteY5" fmla="*/ 369332 h 369332"/>
              <a:gd name="connsiteX6" fmla="*/ 0 w 720000"/>
              <a:gd name="connsiteY6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0000" h="369332" fill="none" extrusionOk="0">
                <a:moveTo>
                  <a:pt x="0" y="0"/>
                </a:moveTo>
                <a:cubicBezTo>
                  <a:pt x="145184" y="3095"/>
                  <a:pt x="204238" y="14241"/>
                  <a:pt x="360000" y="0"/>
                </a:cubicBezTo>
                <a:cubicBezTo>
                  <a:pt x="515762" y="-14241"/>
                  <a:pt x="601698" y="3366"/>
                  <a:pt x="720000" y="0"/>
                </a:cubicBezTo>
                <a:cubicBezTo>
                  <a:pt x="715816" y="123881"/>
                  <a:pt x="705574" y="257971"/>
                  <a:pt x="720000" y="369332"/>
                </a:cubicBezTo>
                <a:cubicBezTo>
                  <a:pt x="636510" y="361178"/>
                  <a:pt x="516162" y="376296"/>
                  <a:pt x="374400" y="369332"/>
                </a:cubicBezTo>
                <a:cubicBezTo>
                  <a:pt x="232638" y="362368"/>
                  <a:pt x="146154" y="363283"/>
                  <a:pt x="0" y="369332"/>
                </a:cubicBezTo>
                <a:cubicBezTo>
                  <a:pt x="9738" y="288171"/>
                  <a:pt x="14125" y="180068"/>
                  <a:pt x="0" y="0"/>
                </a:cubicBezTo>
                <a:close/>
              </a:path>
              <a:path w="720000" h="369332" stroke="0" extrusionOk="0">
                <a:moveTo>
                  <a:pt x="0" y="0"/>
                </a:moveTo>
                <a:cubicBezTo>
                  <a:pt x="131580" y="9318"/>
                  <a:pt x="182757" y="-5543"/>
                  <a:pt x="338400" y="0"/>
                </a:cubicBezTo>
                <a:cubicBezTo>
                  <a:pt x="494043" y="5543"/>
                  <a:pt x="541985" y="16406"/>
                  <a:pt x="720000" y="0"/>
                </a:cubicBezTo>
                <a:cubicBezTo>
                  <a:pt x="717259" y="139746"/>
                  <a:pt x="728101" y="188212"/>
                  <a:pt x="720000" y="369332"/>
                </a:cubicBezTo>
                <a:cubicBezTo>
                  <a:pt x="641940" y="382381"/>
                  <a:pt x="516465" y="377881"/>
                  <a:pt x="374400" y="369332"/>
                </a:cubicBezTo>
                <a:cubicBezTo>
                  <a:pt x="232335" y="360783"/>
                  <a:pt x="156655" y="384942"/>
                  <a:pt x="0" y="369332"/>
                </a:cubicBezTo>
                <a:cubicBezTo>
                  <a:pt x="18306" y="241610"/>
                  <a:pt x="-11153" y="9670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15697673">
                  <a:prstGeom prst="flowChartProcess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+mj-lt"/>
              </a:rPr>
              <a:t>M3</a:t>
            </a:r>
          </a:p>
        </p:txBody>
      </p:sp>
      <p:sp>
        <p:nvSpPr>
          <p:cNvPr id="85" name="Flussdiagramm: Prozess 84">
            <a:extLst>
              <a:ext uri="{FF2B5EF4-FFF2-40B4-BE49-F238E27FC236}">
                <a16:creationId xmlns:a16="http://schemas.microsoft.com/office/drawing/2014/main" id="{A7E07A12-A24A-0467-D78F-DBFEC6E9D3B0}"/>
              </a:ext>
            </a:extLst>
          </p:cNvPr>
          <p:cNvSpPr/>
          <p:nvPr/>
        </p:nvSpPr>
        <p:spPr>
          <a:xfrm>
            <a:off x="7945719" y="1553209"/>
            <a:ext cx="507432" cy="369332"/>
          </a:xfrm>
          <a:custGeom>
            <a:avLst/>
            <a:gdLst>
              <a:gd name="connsiteX0" fmla="*/ 0 w 507432"/>
              <a:gd name="connsiteY0" fmla="*/ 0 h 369332"/>
              <a:gd name="connsiteX1" fmla="*/ 507432 w 507432"/>
              <a:gd name="connsiteY1" fmla="*/ 0 h 369332"/>
              <a:gd name="connsiteX2" fmla="*/ 507432 w 507432"/>
              <a:gd name="connsiteY2" fmla="*/ 369332 h 369332"/>
              <a:gd name="connsiteX3" fmla="*/ 0 w 507432"/>
              <a:gd name="connsiteY3" fmla="*/ 369332 h 369332"/>
              <a:gd name="connsiteX4" fmla="*/ 0 w 507432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432" h="369332" fill="none" extrusionOk="0">
                <a:moveTo>
                  <a:pt x="0" y="0"/>
                </a:moveTo>
                <a:cubicBezTo>
                  <a:pt x="189118" y="23850"/>
                  <a:pt x="359088" y="-293"/>
                  <a:pt x="507432" y="0"/>
                </a:cubicBezTo>
                <a:cubicBezTo>
                  <a:pt x="514790" y="109495"/>
                  <a:pt x="499993" y="295267"/>
                  <a:pt x="507432" y="369332"/>
                </a:cubicBezTo>
                <a:cubicBezTo>
                  <a:pt x="305981" y="345683"/>
                  <a:pt x="253259" y="383128"/>
                  <a:pt x="0" y="369332"/>
                </a:cubicBezTo>
                <a:cubicBezTo>
                  <a:pt x="-10009" y="244951"/>
                  <a:pt x="2527" y="170350"/>
                  <a:pt x="0" y="0"/>
                </a:cubicBezTo>
                <a:close/>
              </a:path>
              <a:path w="507432" h="369332" stroke="0" extrusionOk="0">
                <a:moveTo>
                  <a:pt x="0" y="0"/>
                </a:moveTo>
                <a:cubicBezTo>
                  <a:pt x="220603" y="23311"/>
                  <a:pt x="290936" y="24852"/>
                  <a:pt x="507432" y="0"/>
                </a:cubicBezTo>
                <a:cubicBezTo>
                  <a:pt x="519457" y="181257"/>
                  <a:pt x="513001" y="196588"/>
                  <a:pt x="507432" y="369332"/>
                </a:cubicBezTo>
                <a:cubicBezTo>
                  <a:pt x="363045" y="352998"/>
                  <a:pt x="123689" y="384177"/>
                  <a:pt x="0" y="369332"/>
                </a:cubicBezTo>
                <a:cubicBezTo>
                  <a:pt x="17166" y="222773"/>
                  <a:pt x="9311" y="144827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15697673">
                  <a:prstGeom prst="flowChartProcess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+mj-lt"/>
              </a:rPr>
              <a:t>M4</a:t>
            </a:r>
          </a:p>
        </p:txBody>
      </p:sp>
      <p:sp>
        <p:nvSpPr>
          <p:cNvPr id="86" name="Flussdiagramm: Prozess 85">
            <a:extLst>
              <a:ext uri="{FF2B5EF4-FFF2-40B4-BE49-F238E27FC236}">
                <a16:creationId xmlns:a16="http://schemas.microsoft.com/office/drawing/2014/main" id="{7CF6D6F3-3DA6-13F6-AE70-7AE7C64D1EAD}"/>
              </a:ext>
            </a:extLst>
          </p:cNvPr>
          <p:cNvSpPr/>
          <p:nvPr/>
        </p:nvSpPr>
        <p:spPr>
          <a:xfrm>
            <a:off x="8020147" y="6793606"/>
            <a:ext cx="545509" cy="369332"/>
          </a:xfrm>
          <a:custGeom>
            <a:avLst/>
            <a:gdLst>
              <a:gd name="connsiteX0" fmla="*/ 0 w 545509"/>
              <a:gd name="connsiteY0" fmla="*/ 0 h 369332"/>
              <a:gd name="connsiteX1" fmla="*/ 545509 w 545509"/>
              <a:gd name="connsiteY1" fmla="*/ 0 h 369332"/>
              <a:gd name="connsiteX2" fmla="*/ 545509 w 545509"/>
              <a:gd name="connsiteY2" fmla="*/ 369332 h 369332"/>
              <a:gd name="connsiteX3" fmla="*/ 0 w 545509"/>
              <a:gd name="connsiteY3" fmla="*/ 369332 h 369332"/>
              <a:gd name="connsiteX4" fmla="*/ 0 w 545509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509" h="369332" fill="none" extrusionOk="0">
                <a:moveTo>
                  <a:pt x="0" y="0"/>
                </a:moveTo>
                <a:cubicBezTo>
                  <a:pt x="211163" y="-6043"/>
                  <a:pt x="332338" y="12610"/>
                  <a:pt x="545509" y="0"/>
                </a:cubicBezTo>
                <a:cubicBezTo>
                  <a:pt x="552867" y="109495"/>
                  <a:pt x="538070" y="295267"/>
                  <a:pt x="545509" y="369332"/>
                </a:cubicBezTo>
                <a:cubicBezTo>
                  <a:pt x="422155" y="389738"/>
                  <a:pt x="199899" y="394869"/>
                  <a:pt x="0" y="369332"/>
                </a:cubicBezTo>
                <a:cubicBezTo>
                  <a:pt x="-10009" y="244951"/>
                  <a:pt x="2527" y="170350"/>
                  <a:pt x="0" y="0"/>
                </a:cubicBezTo>
                <a:close/>
              </a:path>
              <a:path w="545509" h="369332" stroke="0" extrusionOk="0">
                <a:moveTo>
                  <a:pt x="0" y="0"/>
                </a:moveTo>
                <a:cubicBezTo>
                  <a:pt x="244057" y="20167"/>
                  <a:pt x="349407" y="12853"/>
                  <a:pt x="545509" y="0"/>
                </a:cubicBezTo>
                <a:cubicBezTo>
                  <a:pt x="557534" y="181257"/>
                  <a:pt x="551078" y="196588"/>
                  <a:pt x="545509" y="369332"/>
                </a:cubicBezTo>
                <a:cubicBezTo>
                  <a:pt x="418177" y="381684"/>
                  <a:pt x="225475" y="381060"/>
                  <a:pt x="0" y="369332"/>
                </a:cubicBezTo>
                <a:cubicBezTo>
                  <a:pt x="17166" y="222773"/>
                  <a:pt x="9311" y="144827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15697673">
                  <a:prstGeom prst="flowChartProcess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+mj-lt"/>
              </a:rPr>
              <a:t>M5</a:t>
            </a:r>
          </a:p>
        </p:txBody>
      </p:sp>
      <p:sp>
        <p:nvSpPr>
          <p:cNvPr id="87" name="Flussdiagramm: Prozess 86">
            <a:extLst>
              <a:ext uri="{FF2B5EF4-FFF2-40B4-BE49-F238E27FC236}">
                <a16:creationId xmlns:a16="http://schemas.microsoft.com/office/drawing/2014/main" id="{37AA1974-8DC2-E7DD-3BAA-AB07719DCA3A}"/>
              </a:ext>
            </a:extLst>
          </p:cNvPr>
          <p:cNvSpPr/>
          <p:nvPr/>
        </p:nvSpPr>
        <p:spPr>
          <a:xfrm>
            <a:off x="11893392" y="1516902"/>
            <a:ext cx="703684" cy="369332"/>
          </a:xfrm>
          <a:custGeom>
            <a:avLst/>
            <a:gdLst>
              <a:gd name="connsiteX0" fmla="*/ 0 w 703684"/>
              <a:gd name="connsiteY0" fmla="*/ 0 h 369332"/>
              <a:gd name="connsiteX1" fmla="*/ 351842 w 703684"/>
              <a:gd name="connsiteY1" fmla="*/ 0 h 369332"/>
              <a:gd name="connsiteX2" fmla="*/ 703683 w 703684"/>
              <a:gd name="connsiteY2" fmla="*/ 0 h 369332"/>
              <a:gd name="connsiteX3" fmla="*/ 703683 w 703684"/>
              <a:gd name="connsiteY3" fmla="*/ 369332 h 369332"/>
              <a:gd name="connsiteX4" fmla="*/ 365915 w 703684"/>
              <a:gd name="connsiteY4" fmla="*/ 369332 h 369332"/>
              <a:gd name="connsiteX5" fmla="*/ 0 w 703684"/>
              <a:gd name="connsiteY5" fmla="*/ 369332 h 369332"/>
              <a:gd name="connsiteX6" fmla="*/ 0 w 703684"/>
              <a:gd name="connsiteY6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3684" h="369332" fill="none" extrusionOk="0">
                <a:moveTo>
                  <a:pt x="0" y="0"/>
                </a:moveTo>
                <a:cubicBezTo>
                  <a:pt x="135550" y="-15070"/>
                  <a:pt x="203738" y="2748"/>
                  <a:pt x="351842" y="0"/>
                </a:cubicBezTo>
                <a:cubicBezTo>
                  <a:pt x="499946" y="-2748"/>
                  <a:pt x="561830" y="7118"/>
                  <a:pt x="703683" y="0"/>
                </a:cubicBezTo>
                <a:cubicBezTo>
                  <a:pt x="699499" y="123881"/>
                  <a:pt x="689257" y="257971"/>
                  <a:pt x="703683" y="369332"/>
                </a:cubicBezTo>
                <a:cubicBezTo>
                  <a:pt x="559568" y="385306"/>
                  <a:pt x="468986" y="362314"/>
                  <a:pt x="365915" y="369332"/>
                </a:cubicBezTo>
                <a:cubicBezTo>
                  <a:pt x="262844" y="376350"/>
                  <a:pt x="75130" y="385646"/>
                  <a:pt x="0" y="369332"/>
                </a:cubicBezTo>
                <a:cubicBezTo>
                  <a:pt x="9738" y="288171"/>
                  <a:pt x="14125" y="180068"/>
                  <a:pt x="0" y="0"/>
                </a:cubicBezTo>
                <a:close/>
              </a:path>
              <a:path w="703684" h="369332" stroke="0" extrusionOk="0">
                <a:moveTo>
                  <a:pt x="0" y="0"/>
                </a:moveTo>
                <a:cubicBezTo>
                  <a:pt x="152581" y="-5949"/>
                  <a:pt x="205402" y="-7897"/>
                  <a:pt x="330731" y="0"/>
                </a:cubicBezTo>
                <a:cubicBezTo>
                  <a:pt x="456060" y="7897"/>
                  <a:pt x="557529" y="-2338"/>
                  <a:pt x="703683" y="0"/>
                </a:cubicBezTo>
                <a:cubicBezTo>
                  <a:pt x="700942" y="139746"/>
                  <a:pt x="711784" y="188212"/>
                  <a:pt x="703683" y="369332"/>
                </a:cubicBezTo>
                <a:cubicBezTo>
                  <a:pt x="540688" y="382118"/>
                  <a:pt x="451539" y="384820"/>
                  <a:pt x="365915" y="369332"/>
                </a:cubicBezTo>
                <a:cubicBezTo>
                  <a:pt x="280291" y="353844"/>
                  <a:pt x="119314" y="358238"/>
                  <a:pt x="0" y="369332"/>
                </a:cubicBezTo>
                <a:cubicBezTo>
                  <a:pt x="18306" y="241610"/>
                  <a:pt x="-11153" y="96709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15697673">
                  <a:prstGeom prst="flowChartProcess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+mj-lt"/>
              </a:rPr>
              <a:t>M6</a:t>
            </a:r>
          </a:p>
        </p:txBody>
      </p:sp>
      <p:pic>
        <p:nvPicPr>
          <p:cNvPr id="10" name="Grafik 9" descr="Stift mit einfarbiger Füllung">
            <a:extLst>
              <a:ext uri="{FF2B5EF4-FFF2-40B4-BE49-F238E27FC236}">
                <a16:creationId xmlns:a16="http://schemas.microsoft.com/office/drawing/2014/main" id="{D8B694CD-CA63-81DD-0AD2-CCF7C13B5FD7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 rot="20644111">
            <a:off x="12215221" y="1366967"/>
            <a:ext cx="612388" cy="612388"/>
          </a:xfrm>
          <a:prstGeom prst="rect">
            <a:avLst/>
          </a:prstGeom>
        </p:spPr>
      </p:pic>
      <p:sp>
        <p:nvSpPr>
          <p:cNvPr id="88" name="Flussdiagramm: Prozess 87">
            <a:extLst>
              <a:ext uri="{FF2B5EF4-FFF2-40B4-BE49-F238E27FC236}">
                <a16:creationId xmlns:a16="http://schemas.microsoft.com/office/drawing/2014/main" id="{C3AED2D9-502C-8211-9659-9FB3E5FCFF46}"/>
              </a:ext>
            </a:extLst>
          </p:cNvPr>
          <p:cNvSpPr/>
          <p:nvPr/>
        </p:nvSpPr>
        <p:spPr>
          <a:xfrm>
            <a:off x="12245233" y="6386663"/>
            <a:ext cx="545229" cy="369332"/>
          </a:xfrm>
          <a:custGeom>
            <a:avLst/>
            <a:gdLst>
              <a:gd name="connsiteX0" fmla="*/ 0 w 545229"/>
              <a:gd name="connsiteY0" fmla="*/ 0 h 369332"/>
              <a:gd name="connsiteX1" fmla="*/ 545229 w 545229"/>
              <a:gd name="connsiteY1" fmla="*/ 0 h 369332"/>
              <a:gd name="connsiteX2" fmla="*/ 545229 w 545229"/>
              <a:gd name="connsiteY2" fmla="*/ 369332 h 369332"/>
              <a:gd name="connsiteX3" fmla="*/ 0 w 545229"/>
              <a:gd name="connsiteY3" fmla="*/ 369332 h 369332"/>
              <a:gd name="connsiteX4" fmla="*/ 0 w 545229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229" h="369332" fill="none" extrusionOk="0">
                <a:moveTo>
                  <a:pt x="0" y="0"/>
                </a:moveTo>
                <a:cubicBezTo>
                  <a:pt x="183926" y="-24550"/>
                  <a:pt x="338853" y="13754"/>
                  <a:pt x="545229" y="0"/>
                </a:cubicBezTo>
                <a:cubicBezTo>
                  <a:pt x="552587" y="109495"/>
                  <a:pt x="537790" y="295267"/>
                  <a:pt x="545229" y="369332"/>
                </a:cubicBezTo>
                <a:cubicBezTo>
                  <a:pt x="273213" y="390414"/>
                  <a:pt x="187920" y="383507"/>
                  <a:pt x="0" y="369332"/>
                </a:cubicBezTo>
                <a:cubicBezTo>
                  <a:pt x="-10009" y="244951"/>
                  <a:pt x="2527" y="170350"/>
                  <a:pt x="0" y="0"/>
                </a:cubicBezTo>
                <a:close/>
              </a:path>
              <a:path w="545229" h="369332" stroke="0" extrusionOk="0">
                <a:moveTo>
                  <a:pt x="0" y="0"/>
                </a:moveTo>
                <a:cubicBezTo>
                  <a:pt x="251512" y="-2692"/>
                  <a:pt x="339224" y="-8201"/>
                  <a:pt x="545229" y="0"/>
                </a:cubicBezTo>
                <a:cubicBezTo>
                  <a:pt x="557254" y="181257"/>
                  <a:pt x="550798" y="196588"/>
                  <a:pt x="545229" y="369332"/>
                </a:cubicBezTo>
                <a:cubicBezTo>
                  <a:pt x="373336" y="346031"/>
                  <a:pt x="184427" y="384011"/>
                  <a:pt x="0" y="369332"/>
                </a:cubicBezTo>
                <a:cubicBezTo>
                  <a:pt x="17166" y="222773"/>
                  <a:pt x="9311" y="144827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615697673">
                  <a:prstGeom prst="flowChartProcess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+mj-lt"/>
              </a:rPr>
              <a:t>M7</a:t>
            </a: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C4AF05A3-675C-4DAC-A2EA-6C1B9F8FB59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55235" y="9320930"/>
            <a:ext cx="4618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CC-BY-SA 4.0 Kristina Wahl diefraumitdemdromedar.de 2023</a:t>
            </a:r>
          </a:p>
        </p:txBody>
      </p:sp>
    </p:spTree>
    <p:extLst>
      <p:ext uri="{BB962C8B-B14F-4D97-AF65-F5344CB8AC3E}">
        <p14:creationId xmlns:p14="http://schemas.microsoft.com/office/powerpoint/2010/main" val="3222887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ahnschrift, Bahnschrift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232</Words>
  <Application>Microsoft Office PowerPoint</Application>
  <PresentationFormat>A3-Papier (297 x 420 mm)</PresentationFormat>
  <Paragraphs>63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Baguet Script</vt:lpstr>
      <vt:lpstr>Bahnschrift</vt:lpstr>
      <vt:lpstr>Suplexmentary Comic NC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Kristina Wahl</dc:creator>
  <cp:lastModifiedBy>Kristina Wahl</cp:lastModifiedBy>
  <cp:revision>10</cp:revision>
  <cp:lastPrinted>2023-12-11T15:38:52Z</cp:lastPrinted>
  <dcterms:created xsi:type="dcterms:W3CDTF">2023-12-11T14:46:15Z</dcterms:created>
  <dcterms:modified xsi:type="dcterms:W3CDTF">2024-01-05T12:10:24Z</dcterms:modified>
</cp:coreProperties>
</file>