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70" r:id="rId4"/>
    <p:sldId id="258" r:id="rId5"/>
    <p:sldId id="272" r:id="rId6"/>
    <p:sldId id="273" r:id="rId7"/>
    <p:sldId id="259" r:id="rId8"/>
    <p:sldId id="260" r:id="rId9"/>
    <p:sldId id="261" r:id="rId10"/>
    <p:sldId id="263" r:id="rId11"/>
    <p:sldId id="262" r:id="rId12"/>
    <p:sldId id="264" r:id="rId13"/>
    <p:sldId id="266" r:id="rId14"/>
    <p:sldId id="267" r:id="rId1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8A7506-D74B-400A-AF49-5E617E1267A1}" v="5" dt="2022-11-04T12:23:03.84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91" autoAdjust="0"/>
    <p:restoredTop sz="94660"/>
  </p:normalViewPr>
  <p:slideViewPr>
    <p:cSldViewPr snapToGrid="0">
      <p:cViewPr varScale="1">
        <p:scale>
          <a:sx n="114" d="100"/>
          <a:sy n="114" d="100"/>
        </p:scale>
        <p:origin x="10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a Wahl" userId="6dfe91900b670dfe" providerId="LiveId" clId="{A48A7506-D74B-400A-AF49-5E617E1267A1}"/>
    <pc:docChg chg="modSld">
      <pc:chgData name="Kristina Wahl" userId="6dfe91900b670dfe" providerId="LiveId" clId="{A48A7506-D74B-400A-AF49-5E617E1267A1}" dt="2022-11-04T12:24:24.705" v="24" actId="34135"/>
      <pc:docMkLst>
        <pc:docMk/>
      </pc:docMkLst>
      <pc:sldChg chg="modSp mod">
        <pc:chgData name="Kristina Wahl" userId="6dfe91900b670dfe" providerId="LiveId" clId="{A48A7506-D74B-400A-AF49-5E617E1267A1}" dt="2022-11-04T12:23:27.361" v="11" actId="34135"/>
        <pc:sldMkLst>
          <pc:docMk/>
          <pc:sldMk cId="2747715518" sldId="257"/>
        </pc:sldMkLst>
        <pc:spChg chg="mod">
          <ac:chgData name="Kristina Wahl" userId="6dfe91900b670dfe" providerId="LiveId" clId="{A48A7506-D74B-400A-AF49-5E617E1267A1}" dt="2022-11-04T12:23:27.361" v="11" actId="34135"/>
          <ac:spMkLst>
            <pc:docMk/>
            <pc:sldMk cId="2747715518" sldId="257"/>
            <ac:spMk id="6" creationId="{E5BFC655-C8ED-8477-83E7-A1C754DCE1DE}"/>
          </ac:spMkLst>
        </pc:spChg>
        <pc:spChg chg="mod">
          <ac:chgData name="Kristina Wahl" userId="6dfe91900b670dfe" providerId="LiveId" clId="{A48A7506-D74B-400A-AF49-5E617E1267A1}" dt="2022-11-04T12:23:27.361" v="11" actId="34135"/>
          <ac:spMkLst>
            <pc:docMk/>
            <pc:sldMk cId="2747715518" sldId="257"/>
            <ac:spMk id="16" creationId="{EB52B224-E826-6237-73E4-AF7CE652C3CB}"/>
          </ac:spMkLst>
        </pc:spChg>
        <pc:spChg chg="mod">
          <ac:chgData name="Kristina Wahl" userId="6dfe91900b670dfe" providerId="LiveId" clId="{A48A7506-D74B-400A-AF49-5E617E1267A1}" dt="2022-11-04T12:23:27.361" v="11" actId="34135"/>
          <ac:spMkLst>
            <pc:docMk/>
            <pc:sldMk cId="2747715518" sldId="257"/>
            <ac:spMk id="18" creationId="{ADA6D959-F25F-FDE2-4160-070DD8FD4532}"/>
          </ac:spMkLst>
        </pc:spChg>
        <pc:spChg chg="mod">
          <ac:chgData name="Kristina Wahl" userId="6dfe91900b670dfe" providerId="LiveId" clId="{A48A7506-D74B-400A-AF49-5E617E1267A1}" dt="2022-11-04T12:23:27.361" v="11" actId="34135"/>
          <ac:spMkLst>
            <pc:docMk/>
            <pc:sldMk cId="2747715518" sldId="257"/>
            <ac:spMk id="26" creationId="{CC82B055-BEDD-E573-299D-AC6A22CFFE61}"/>
          </ac:spMkLst>
        </pc:spChg>
        <pc:spChg chg="mod">
          <ac:chgData name="Kristina Wahl" userId="6dfe91900b670dfe" providerId="LiveId" clId="{A48A7506-D74B-400A-AF49-5E617E1267A1}" dt="2022-11-04T12:23:27.361" v="11" actId="34135"/>
          <ac:spMkLst>
            <pc:docMk/>
            <pc:sldMk cId="2747715518" sldId="257"/>
            <ac:spMk id="30" creationId="{F26DE540-3B91-3016-41BC-F1E934F0E26B}"/>
          </ac:spMkLst>
        </pc:spChg>
        <pc:spChg chg="mod">
          <ac:chgData name="Kristina Wahl" userId="6dfe91900b670dfe" providerId="LiveId" clId="{A48A7506-D74B-400A-AF49-5E617E1267A1}" dt="2022-11-04T12:23:27.361" v="11" actId="34135"/>
          <ac:spMkLst>
            <pc:docMk/>
            <pc:sldMk cId="2747715518" sldId="257"/>
            <ac:spMk id="32" creationId="{D9AA58E5-4352-A698-7D73-555171999639}"/>
          </ac:spMkLst>
        </pc:spChg>
        <pc:spChg chg="mod">
          <ac:chgData name="Kristina Wahl" userId="6dfe91900b670dfe" providerId="LiveId" clId="{A48A7506-D74B-400A-AF49-5E617E1267A1}" dt="2022-11-04T12:23:27.361" v="11" actId="34135"/>
          <ac:spMkLst>
            <pc:docMk/>
            <pc:sldMk cId="2747715518" sldId="257"/>
            <ac:spMk id="34" creationId="{2CD998DC-38D0-EB08-C42E-90DF9170571C}"/>
          </ac:spMkLst>
        </pc:spChg>
        <pc:grpChg chg="mod">
          <ac:chgData name="Kristina Wahl" userId="6dfe91900b670dfe" providerId="LiveId" clId="{A48A7506-D74B-400A-AF49-5E617E1267A1}" dt="2022-11-04T12:23:27.361" v="11" actId="34135"/>
          <ac:grpSpMkLst>
            <pc:docMk/>
            <pc:sldMk cId="2747715518" sldId="257"/>
            <ac:grpSpMk id="17" creationId="{E5B24526-4BB8-E338-C8B4-D5DEF045A779}"/>
          </ac:grpSpMkLst>
        </pc:grpChg>
        <pc:grpChg chg="mod">
          <ac:chgData name="Kristina Wahl" userId="6dfe91900b670dfe" providerId="LiveId" clId="{A48A7506-D74B-400A-AF49-5E617E1267A1}" dt="2022-11-04T12:23:27.361" v="11" actId="34135"/>
          <ac:grpSpMkLst>
            <pc:docMk/>
            <pc:sldMk cId="2747715518" sldId="257"/>
            <ac:grpSpMk id="27" creationId="{C2997B79-A1D4-6480-2D30-29A1DE3FEE4A}"/>
          </ac:grpSpMkLst>
        </pc:grpChg>
        <pc:grpChg chg="mod">
          <ac:chgData name="Kristina Wahl" userId="6dfe91900b670dfe" providerId="LiveId" clId="{A48A7506-D74B-400A-AF49-5E617E1267A1}" dt="2022-11-04T12:23:27.361" v="11" actId="34135"/>
          <ac:grpSpMkLst>
            <pc:docMk/>
            <pc:sldMk cId="2747715518" sldId="257"/>
            <ac:grpSpMk id="28" creationId="{EE8449C7-38FB-EC2A-DD16-F5B5635E407A}"/>
          </ac:grpSpMkLst>
        </pc:grpChg>
        <pc:graphicFrameChg chg="mod">
          <ac:chgData name="Kristina Wahl" userId="6dfe91900b670dfe" providerId="LiveId" clId="{A48A7506-D74B-400A-AF49-5E617E1267A1}" dt="2022-11-04T12:23:27.361" v="11" actId="34135"/>
          <ac:graphicFrameMkLst>
            <pc:docMk/>
            <pc:sldMk cId="2747715518" sldId="257"/>
            <ac:graphicFrameMk id="5" creationId="{83469CA8-B4E3-5CD6-1653-9468FC2C5A1C}"/>
          </ac:graphicFrameMkLst>
        </pc:graphicFrameChg>
        <pc:picChg chg="mod">
          <ac:chgData name="Kristina Wahl" userId="6dfe91900b670dfe" providerId="LiveId" clId="{A48A7506-D74B-400A-AF49-5E617E1267A1}" dt="2022-11-04T12:23:27.361" v="11" actId="34135"/>
          <ac:picMkLst>
            <pc:docMk/>
            <pc:sldMk cId="2747715518" sldId="257"/>
            <ac:picMk id="8" creationId="{70DF695E-ED8F-9623-1EE4-499EDEAF5F58}"/>
          </ac:picMkLst>
        </pc:picChg>
        <pc:picChg chg="mod">
          <ac:chgData name="Kristina Wahl" userId="6dfe91900b670dfe" providerId="LiveId" clId="{A48A7506-D74B-400A-AF49-5E617E1267A1}" dt="2022-11-04T12:23:27.361" v="11" actId="34135"/>
          <ac:picMkLst>
            <pc:docMk/>
            <pc:sldMk cId="2747715518" sldId="257"/>
            <ac:picMk id="10" creationId="{605A87CB-2E95-BEF9-40F0-B8883115BB4E}"/>
          </ac:picMkLst>
        </pc:picChg>
        <pc:picChg chg="mod">
          <ac:chgData name="Kristina Wahl" userId="6dfe91900b670dfe" providerId="LiveId" clId="{A48A7506-D74B-400A-AF49-5E617E1267A1}" dt="2022-11-04T12:23:27.361" v="11" actId="34135"/>
          <ac:picMkLst>
            <pc:docMk/>
            <pc:sldMk cId="2747715518" sldId="257"/>
            <ac:picMk id="11" creationId="{93CB4630-C8D7-99EB-5300-909A03C854F5}"/>
          </ac:picMkLst>
        </pc:picChg>
        <pc:picChg chg="mod">
          <ac:chgData name="Kristina Wahl" userId="6dfe91900b670dfe" providerId="LiveId" clId="{A48A7506-D74B-400A-AF49-5E617E1267A1}" dt="2022-11-04T12:23:27.361" v="11" actId="34135"/>
          <ac:picMkLst>
            <pc:docMk/>
            <pc:sldMk cId="2747715518" sldId="257"/>
            <ac:picMk id="15" creationId="{4955435C-5105-6AA8-9E5B-76D20F647226}"/>
          </ac:picMkLst>
        </pc:picChg>
        <pc:picChg chg="mod">
          <ac:chgData name="Kristina Wahl" userId="6dfe91900b670dfe" providerId="LiveId" clId="{A48A7506-D74B-400A-AF49-5E617E1267A1}" dt="2022-11-04T12:23:27.361" v="11" actId="34135"/>
          <ac:picMkLst>
            <pc:docMk/>
            <pc:sldMk cId="2747715518" sldId="257"/>
            <ac:picMk id="19" creationId="{45C4A44A-0E27-9251-BE83-EB0F96423E8F}"/>
          </ac:picMkLst>
        </pc:picChg>
        <pc:picChg chg="mod">
          <ac:chgData name="Kristina Wahl" userId="6dfe91900b670dfe" providerId="LiveId" clId="{A48A7506-D74B-400A-AF49-5E617E1267A1}" dt="2022-11-04T12:23:27.361" v="11" actId="34135"/>
          <ac:picMkLst>
            <pc:docMk/>
            <pc:sldMk cId="2747715518" sldId="257"/>
            <ac:picMk id="21" creationId="{A7F38D0E-FC89-91F8-3EFC-9D48F603E416}"/>
          </ac:picMkLst>
        </pc:picChg>
        <pc:picChg chg="mod">
          <ac:chgData name="Kristina Wahl" userId="6dfe91900b670dfe" providerId="LiveId" clId="{A48A7506-D74B-400A-AF49-5E617E1267A1}" dt="2022-11-04T12:23:27.361" v="11" actId="34135"/>
          <ac:picMkLst>
            <pc:docMk/>
            <pc:sldMk cId="2747715518" sldId="257"/>
            <ac:picMk id="22" creationId="{F06E954B-617C-5C44-E1AA-22037745AFCF}"/>
          </ac:picMkLst>
        </pc:picChg>
        <pc:picChg chg="mod">
          <ac:chgData name="Kristina Wahl" userId="6dfe91900b670dfe" providerId="LiveId" clId="{A48A7506-D74B-400A-AF49-5E617E1267A1}" dt="2022-11-04T12:23:27.361" v="11" actId="34135"/>
          <ac:picMkLst>
            <pc:docMk/>
            <pc:sldMk cId="2747715518" sldId="257"/>
            <ac:picMk id="23" creationId="{2AE97740-6A74-1B80-DDF0-12C728E1106F}"/>
          </ac:picMkLst>
        </pc:picChg>
        <pc:picChg chg="mod">
          <ac:chgData name="Kristina Wahl" userId="6dfe91900b670dfe" providerId="LiveId" clId="{A48A7506-D74B-400A-AF49-5E617E1267A1}" dt="2022-11-04T12:23:27.361" v="11" actId="34135"/>
          <ac:picMkLst>
            <pc:docMk/>
            <pc:sldMk cId="2747715518" sldId="257"/>
            <ac:picMk id="25" creationId="{F1D94FAC-D8D6-EDE5-8C23-8C72B36BFCF4}"/>
          </ac:picMkLst>
        </pc:picChg>
        <pc:picChg chg="mod">
          <ac:chgData name="Kristina Wahl" userId="6dfe91900b670dfe" providerId="LiveId" clId="{A48A7506-D74B-400A-AF49-5E617E1267A1}" dt="2022-11-04T12:23:27.361" v="11" actId="34135"/>
          <ac:picMkLst>
            <pc:docMk/>
            <pc:sldMk cId="2747715518" sldId="257"/>
            <ac:picMk id="29" creationId="{8257586D-D905-6A25-9A21-66EF5E19FC4D}"/>
          </ac:picMkLst>
        </pc:picChg>
        <pc:picChg chg="mod">
          <ac:chgData name="Kristina Wahl" userId="6dfe91900b670dfe" providerId="LiveId" clId="{A48A7506-D74B-400A-AF49-5E617E1267A1}" dt="2022-11-04T12:23:27.361" v="11" actId="34135"/>
          <ac:picMkLst>
            <pc:docMk/>
            <pc:sldMk cId="2747715518" sldId="257"/>
            <ac:picMk id="31" creationId="{6F363B89-D218-37EC-65F5-CBDAD6271763}"/>
          </ac:picMkLst>
        </pc:picChg>
      </pc:sldChg>
      <pc:sldChg chg="addSp modSp mod">
        <pc:chgData name="Kristina Wahl" userId="6dfe91900b670dfe" providerId="LiveId" clId="{A48A7506-D74B-400A-AF49-5E617E1267A1}" dt="2022-11-04T12:23:43.084" v="14" actId="34135"/>
        <pc:sldMkLst>
          <pc:docMk/>
          <pc:sldMk cId="3172447" sldId="258"/>
        </pc:sldMkLst>
        <pc:spChg chg="mod">
          <ac:chgData name="Kristina Wahl" userId="6dfe91900b670dfe" providerId="LiveId" clId="{A48A7506-D74B-400A-AF49-5E617E1267A1}" dt="2022-11-04T12:23:43.084" v="14" actId="34135"/>
          <ac:spMkLst>
            <pc:docMk/>
            <pc:sldMk cId="3172447" sldId="258"/>
            <ac:spMk id="2" creationId="{D8019B8E-929F-673F-7FC8-846588EEED27}"/>
          </ac:spMkLst>
        </pc:spChg>
        <pc:spChg chg="add mod">
          <ac:chgData name="Kristina Wahl" userId="6dfe91900b670dfe" providerId="LiveId" clId="{A48A7506-D74B-400A-AF49-5E617E1267A1}" dt="2022-11-04T12:23:43.084" v="14" actId="34135"/>
          <ac:spMkLst>
            <pc:docMk/>
            <pc:sldMk cId="3172447" sldId="258"/>
            <ac:spMk id="3" creationId="{8F1BEF11-7FC2-392D-D57B-1A1FAC8FD3F3}"/>
          </ac:spMkLst>
        </pc:spChg>
        <pc:spChg chg="mod">
          <ac:chgData name="Kristina Wahl" userId="6dfe91900b670dfe" providerId="LiveId" clId="{A48A7506-D74B-400A-AF49-5E617E1267A1}" dt="2022-11-04T12:23:43.084" v="14" actId="34135"/>
          <ac:spMkLst>
            <pc:docMk/>
            <pc:sldMk cId="3172447" sldId="258"/>
            <ac:spMk id="4" creationId="{70F83704-3936-A601-A429-167980D40EA6}"/>
          </ac:spMkLst>
        </pc:spChg>
        <pc:graphicFrameChg chg="mod">
          <ac:chgData name="Kristina Wahl" userId="6dfe91900b670dfe" providerId="LiveId" clId="{A48A7506-D74B-400A-AF49-5E617E1267A1}" dt="2022-11-04T12:23:43.084" v="14" actId="34135"/>
          <ac:graphicFrameMkLst>
            <pc:docMk/>
            <pc:sldMk cId="3172447" sldId="258"/>
            <ac:graphicFrameMk id="5" creationId="{EA235078-3D72-18F3-271C-DFDC2A0BAB67}"/>
          </ac:graphicFrameMkLst>
        </pc:graphicFrameChg>
        <pc:picChg chg="mod">
          <ac:chgData name="Kristina Wahl" userId="6dfe91900b670dfe" providerId="LiveId" clId="{A48A7506-D74B-400A-AF49-5E617E1267A1}" dt="2022-11-04T12:23:43.084" v="14" actId="34135"/>
          <ac:picMkLst>
            <pc:docMk/>
            <pc:sldMk cId="3172447" sldId="258"/>
            <ac:picMk id="10" creationId="{25E62C60-49FA-76FD-7111-35F6E8F62F5A}"/>
          </ac:picMkLst>
        </pc:picChg>
        <pc:picChg chg="mod">
          <ac:chgData name="Kristina Wahl" userId="6dfe91900b670dfe" providerId="LiveId" clId="{A48A7506-D74B-400A-AF49-5E617E1267A1}" dt="2022-11-04T12:23:43.084" v="14" actId="34135"/>
          <ac:picMkLst>
            <pc:docMk/>
            <pc:sldMk cId="3172447" sldId="258"/>
            <ac:picMk id="11" creationId="{CD477E7D-D7B1-BDDA-202E-F7A9F5F39E9F}"/>
          </ac:picMkLst>
        </pc:picChg>
        <pc:picChg chg="mod">
          <ac:chgData name="Kristina Wahl" userId="6dfe91900b670dfe" providerId="LiveId" clId="{A48A7506-D74B-400A-AF49-5E617E1267A1}" dt="2022-11-04T12:23:43.084" v="14" actId="34135"/>
          <ac:picMkLst>
            <pc:docMk/>
            <pc:sldMk cId="3172447" sldId="258"/>
            <ac:picMk id="12" creationId="{0FFC2AEA-81FF-5C6A-1431-3C34716E13F8}"/>
          </ac:picMkLst>
        </pc:picChg>
        <pc:picChg chg="mod">
          <ac:chgData name="Kristina Wahl" userId="6dfe91900b670dfe" providerId="LiveId" clId="{A48A7506-D74B-400A-AF49-5E617E1267A1}" dt="2022-11-04T12:23:43.084" v="14" actId="34135"/>
          <ac:picMkLst>
            <pc:docMk/>
            <pc:sldMk cId="3172447" sldId="258"/>
            <ac:picMk id="13" creationId="{71CA51C6-01C0-A5CB-8DBF-37E2E8F96577}"/>
          </ac:picMkLst>
        </pc:picChg>
        <pc:cxnChg chg="mod">
          <ac:chgData name="Kristina Wahl" userId="6dfe91900b670dfe" providerId="LiveId" clId="{A48A7506-D74B-400A-AF49-5E617E1267A1}" dt="2022-11-04T12:23:43.084" v="14" actId="34135"/>
          <ac:cxnSpMkLst>
            <pc:docMk/>
            <pc:sldMk cId="3172447" sldId="258"/>
            <ac:cxnSpMk id="7" creationId="{483BC259-F8AD-BE12-1D85-EAE71D9F3876}"/>
          </ac:cxnSpMkLst>
        </pc:cxnChg>
      </pc:sldChg>
      <pc:sldChg chg="modSp mod">
        <pc:chgData name="Kristina Wahl" userId="6dfe91900b670dfe" providerId="LiveId" clId="{A48A7506-D74B-400A-AF49-5E617E1267A1}" dt="2022-11-04T12:23:55.137" v="17" actId="34135"/>
        <pc:sldMkLst>
          <pc:docMk/>
          <pc:sldMk cId="541416051" sldId="259"/>
        </pc:sldMkLst>
        <pc:spChg chg="mod">
          <ac:chgData name="Kristina Wahl" userId="6dfe91900b670dfe" providerId="LiveId" clId="{A48A7506-D74B-400A-AF49-5E617E1267A1}" dt="2022-11-04T12:23:55.137" v="17" actId="34135"/>
          <ac:spMkLst>
            <pc:docMk/>
            <pc:sldMk cId="541416051" sldId="259"/>
            <ac:spMk id="2" creationId="{FC32B62F-8BE9-F641-3F68-9856F46DB5F3}"/>
          </ac:spMkLst>
        </pc:spChg>
        <pc:spChg chg="mod">
          <ac:chgData name="Kristina Wahl" userId="6dfe91900b670dfe" providerId="LiveId" clId="{A48A7506-D74B-400A-AF49-5E617E1267A1}" dt="2022-11-04T12:23:55.137" v="17" actId="34135"/>
          <ac:spMkLst>
            <pc:docMk/>
            <pc:sldMk cId="541416051" sldId="259"/>
            <ac:spMk id="5" creationId="{C658E68B-9D4A-61F1-0FE3-224C4FACC37E}"/>
          </ac:spMkLst>
        </pc:spChg>
        <pc:picChg chg="mod">
          <ac:chgData name="Kristina Wahl" userId="6dfe91900b670dfe" providerId="LiveId" clId="{A48A7506-D74B-400A-AF49-5E617E1267A1}" dt="2022-11-04T12:23:55.137" v="17" actId="34135"/>
          <ac:picMkLst>
            <pc:docMk/>
            <pc:sldMk cId="541416051" sldId="259"/>
            <ac:picMk id="4" creationId="{A8C8E7E1-BDF1-C54E-76DB-E6875B7FC850}"/>
          </ac:picMkLst>
        </pc:picChg>
        <pc:cxnChg chg="mod">
          <ac:chgData name="Kristina Wahl" userId="6dfe91900b670dfe" providerId="LiveId" clId="{A48A7506-D74B-400A-AF49-5E617E1267A1}" dt="2022-11-04T12:23:55.137" v="17" actId="34135"/>
          <ac:cxnSpMkLst>
            <pc:docMk/>
            <pc:sldMk cId="541416051" sldId="259"/>
            <ac:cxnSpMk id="10" creationId="{39B7FDC9-F0CE-43A7-9F2A-83DD09DC3453}"/>
          </ac:cxnSpMkLst>
        </pc:cxnChg>
      </pc:sldChg>
      <pc:sldChg chg="modSp mod">
        <pc:chgData name="Kristina Wahl" userId="6dfe91900b670dfe" providerId="LiveId" clId="{A48A7506-D74B-400A-AF49-5E617E1267A1}" dt="2022-11-04T12:24:00.106" v="18" actId="34135"/>
        <pc:sldMkLst>
          <pc:docMk/>
          <pc:sldMk cId="256634623" sldId="260"/>
        </pc:sldMkLst>
        <pc:spChg chg="mod">
          <ac:chgData name="Kristina Wahl" userId="6dfe91900b670dfe" providerId="LiveId" clId="{A48A7506-D74B-400A-AF49-5E617E1267A1}" dt="2022-11-04T12:24:00.106" v="18" actId="34135"/>
          <ac:spMkLst>
            <pc:docMk/>
            <pc:sldMk cId="256634623" sldId="260"/>
            <ac:spMk id="2" creationId="{FC32B62F-8BE9-F641-3F68-9856F46DB5F3}"/>
          </ac:spMkLst>
        </pc:spChg>
        <pc:spChg chg="mod">
          <ac:chgData name="Kristina Wahl" userId="6dfe91900b670dfe" providerId="LiveId" clId="{A48A7506-D74B-400A-AF49-5E617E1267A1}" dt="2022-11-04T12:24:00.106" v="18" actId="34135"/>
          <ac:spMkLst>
            <pc:docMk/>
            <pc:sldMk cId="256634623" sldId="260"/>
            <ac:spMk id="5" creationId="{C658E68B-9D4A-61F1-0FE3-224C4FACC37E}"/>
          </ac:spMkLst>
        </pc:spChg>
        <pc:picChg chg="mod">
          <ac:chgData name="Kristina Wahl" userId="6dfe91900b670dfe" providerId="LiveId" clId="{A48A7506-D74B-400A-AF49-5E617E1267A1}" dt="2022-11-04T12:24:00.106" v="18" actId="34135"/>
          <ac:picMkLst>
            <pc:docMk/>
            <pc:sldMk cId="256634623" sldId="260"/>
            <ac:picMk id="4" creationId="{A8C8E7E1-BDF1-C54E-76DB-E6875B7FC850}"/>
          </ac:picMkLst>
        </pc:picChg>
        <pc:cxnChg chg="mod">
          <ac:chgData name="Kristina Wahl" userId="6dfe91900b670dfe" providerId="LiveId" clId="{A48A7506-D74B-400A-AF49-5E617E1267A1}" dt="2022-11-04T12:24:00.106" v="18" actId="34135"/>
          <ac:cxnSpMkLst>
            <pc:docMk/>
            <pc:sldMk cId="256634623" sldId="260"/>
            <ac:cxnSpMk id="10" creationId="{39B7FDC9-F0CE-43A7-9F2A-83DD09DC3453}"/>
          </ac:cxnSpMkLst>
        </pc:cxnChg>
      </pc:sldChg>
      <pc:sldChg chg="modSp mod">
        <pc:chgData name="Kristina Wahl" userId="6dfe91900b670dfe" providerId="LiveId" clId="{A48A7506-D74B-400A-AF49-5E617E1267A1}" dt="2022-11-04T12:24:04.984" v="19" actId="34135"/>
        <pc:sldMkLst>
          <pc:docMk/>
          <pc:sldMk cId="2499612463" sldId="261"/>
        </pc:sldMkLst>
        <pc:spChg chg="mod">
          <ac:chgData name="Kristina Wahl" userId="6dfe91900b670dfe" providerId="LiveId" clId="{A48A7506-D74B-400A-AF49-5E617E1267A1}" dt="2022-11-04T12:24:04.984" v="19" actId="34135"/>
          <ac:spMkLst>
            <pc:docMk/>
            <pc:sldMk cId="2499612463" sldId="261"/>
            <ac:spMk id="2" creationId="{FC32B62F-8BE9-F641-3F68-9856F46DB5F3}"/>
          </ac:spMkLst>
        </pc:spChg>
        <pc:spChg chg="mod">
          <ac:chgData name="Kristina Wahl" userId="6dfe91900b670dfe" providerId="LiveId" clId="{A48A7506-D74B-400A-AF49-5E617E1267A1}" dt="2022-11-04T12:24:04.984" v="19" actId="34135"/>
          <ac:spMkLst>
            <pc:docMk/>
            <pc:sldMk cId="2499612463" sldId="261"/>
            <ac:spMk id="5" creationId="{C658E68B-9D4A-61F1-0FE3-224C4FACC37E}"/>
          </ac:spMkLst>
        </pc:spChg>
        <pc:picChg chg="mod">
          <ac:chgData name="Kristina Wahl" userId="6dfe91900b670dfe" providerId="LiveId" clId="{A48A7506-D74B-400A-AF49-5E617E1267A1}" dt="2022-11-04T12:24:04.984" v="19" actId="34135"/>
          <ac:picMkLst>
            <pc:docMk/>
            <pc:sldMk cId="2499612463" sldId="261"/>
            <ac:picMk id="4" creationId="{A8C8E7E1-BDF1-C54E-76DB-E6875B7FC850}"/>
          </ac:picMkLst>
        </pc:picChg>
        <pc:cxnChg chg="mod">
          <ac:chgData name="Kristina Wahl" userId="6dfe91900b670dfe" providerId="LiveId" clId="{A48A7506-D74B-400A-AF49-5E617E1267A1}" dt="2022-11-04T12:24:04.984" v="19" actId="34135"/>
          <ac:cxnSpMkLst>
            <pc:docMk/>
            <pc:sldMk cId="2499612463" sldId="261"/>
            <ac:cxnSpMk id="10" creationId="{39B7FDC9-F0CE-43A7-9F2A-83DD09DC3453}"/>
          </ac:cxnSpMkLst>
        </pc:cxnChg>
      </pc:sldChg>
      <pc:sldChg chg="modSp mod">
        <pc:chgData name="Kristina Wahl" userId="6dfe91900b670dfe" providerId="LiveId" clId="{A48A7506-D74B-400A-AF49-5E617E1267A1}" dt="2022-11-04T12:24:13.915" v="21" actId="34135"/>
        <pc:sldMkLst>
          <pc:docMk/>
          <pc:sldMk cId="3904010424" sldId="262"/>
        </pc:sldMkLst>
        <pc:spChg chg="mod">
          <ac:chgData name="Kristina Wahl" userId="6dfe91900b670dfe" providerId="LiveId" clId="{A48A7506-D74B-400A-AF49-5E617E1267A1}" dt="2022-11-04T12:24:13.915" v="21" actId="34135"/>
          <ac:spMkLst>
            <pc:docMk/>
            <pc:sldMk cId="3904010424" sldId="262"/>
            <ac:spMk id="2" creationId="{FC32B62F-8BE9-F641-3F68-9856F46DB5F3}"/>
          </ac:spMkLst>
        </pc:spChg>
        <pc:spChg chg="mod">
          <ac:chgData name="Kristina Wahl" userId="6dfe91900b670dfe" providerId="LiveId" clId="{A48A7506-D74B-400A-AF49-5E617E1267A1}" dt="2022-11-04T12:24:13.915" v="21" actId="34135"/>
          <ac:spMkLst>
            <pc:docMk/>
            <pc:sldMk cId="3904010424" sldId="262"/>
            <ac:spMk id="5" creationId="{C658E68B-9D4A-61F1-0FE3-224C4FACC37E}"/>
          </ac:spMkLst>
        </pc:spChg>
        <pc:spChg chg="mod">
          <ac:chgData name="Kristina Wahl" userId="6dfe91900b670dfe" providerId="LiveId" clId="{A48A7506-D74B-400A-AF49-5E617E1267A1}" dt="2022-11-04T12:24:13.915" v="21" actId="34135"/>
          <ac:spMkLst>
            <pc:docMk/>
            <pc:sldMk cId="3904010424" sldId="262"/>
            <ac:spMk id="7" creationId="{3BAC3A4A-D977-10EB-42D8-16718C6AA1FF}"/>
          </ac:spMkLst>
        </pc:spChg>
        <pc:picChg chg="mod">
          <ac:chgData name="Kristina Wahl" userId="6dfe91900b670dfe" providerId="LiveId" clId="{A48A7506-D74B-400A-AF49-5E617E1267A1}" dt="2022-11-04T12:24:13.915" v="21" actId="34135"/>
          <ac:picMkLst>
            <pc:docMk/>
            <pc:sldMk cId="3904010424" sldId="262"/>
            <ac:picMk id="4" creationId="{A8C8E7E1-BDF1-C54E-76DB-E6875B7FC850}"/>
          </ac:picMkLst>
        </pc:picChg>
        <pc:cxnChg chg="mod">
          <ac:chgData name="Kristina Wahl" userId="6dfe91900b670dfe" providerId="LiveId" clId="{A48A7506-D74B-400A-AF49-5E617E1267A1}" dt="2022-11-04T12:24:13.915" v="21" actId="34135"/>
          <ac:cxnSpMkLst>
            <pc:docMk/>
            <pc:sldMk cId="3904010424" sldId="262"/>
            <ac:cxnSpMk id="10" creationId="{39B7FDC9-F0CE-43A7-9F2A-83DD09DC3453}"/>
          </ac:cxnSpMkLst>
        </pc:cxnChg>
      </pc:sldChg>
      <pc:sldChg chg="modSp mod">
        <pc:chgData name="Kristina Wahl" userId="6dfe91900b670dfe" providerId="LiveId" clId="{A48A7506-D74B-400A-AF49-5E617E1267A1}" dt="2022-11-04T12:24:09.360" v="20" actId="34135"/>
        <pc:sldMkLst>
          <pc:docMk/>
          <pc:sldMk cId="417460281" sldId="263"/>
        </pc:sldMkLst>
        <pc:spChg chg="mod">
          <ac:chgData name="Kristina Wahl" userId="6dfe91900b670dfe" providerId="LiveId" clId="{A48A7506-D74B-400A-AF49-5E617E1267A1}" dt="2022-11-04T12:24:09.360" v="20" actId="34135"/>
          <ac:spMkLst>
            <pc:docMk/>
            <pc:sldMk cId="417460281" sldId="263"/>
            <ac:spMk id="2" creationId="{FC32B62F-8BE9-F641-3F68-9856F46DB5F3}"/>
          </ac:spMkLst>
        </pc:spChg>
        <pc:spChg chg="mod">
          <ac:chgData name="Kristina Wahl" userId="6dfe91900b670dfe" providerId="LiveId" clId="{A48A7506-D74B-400A-AF49-5E617E1267A1}" dt="2022-11-04T12:24:09.360" v="20" actId="34135"/>
          <ac:spMkLst>
            <pc:docMk/>
            <pc:sldMk cId="417460281" sldId="263"/>
            <ac:spMk id="5" creationId="{C658E68B-9D4A-61F1-0FE3-224C4FACC37E}"/>
          </ac:spMkLst>
        </pc:spChg>
        <pc:picChg chg="mod">
          <ac:chgData name="Kristina Wahl" userId="6dfe91900b670dfe" providerId="LiveId" clId="{A48A7506-D74B-400A-AF49-5E617E1267A1}" dt="2022-11-04T12:24:09.360" v="20" actId="34135"/>
          <ac:picMkLst>
            <pc:docMk/>
            <pc:sldMk cId="417460281" sldId="263"/>
            <ac:picMk id="4" creationId="{A8C8E7E1-BDF1-C54E-76DB-E6875B7FC850}"/>
          </ac:picMkLst>
        </pc:picChg>
        <pc:cxnChg chg="mod">
          <ac:chgData name="Kristina Wahl" userId="6dfe91900b670dfe" providerId="LiveId" clId="{A48A7506-D74B-400A-AF49-5E617E1267A1}" dt="2022-11-04T12:24:09.360" v="20" actId="34135"/>
          <ac:cxnSpMkLst>
            <pc:docMk/>
            <pc:sldMk cId="417460281" sldId="263"/>
            <ac:cxnSpMk id="10" creationId="{39B7FDC9-F0CE-43A7-9F2A-83DD09DC3453}"/>
          </ac:cxnSpMkLst>
        </pc:cxnChg>
      </pc:sldChg>
      <pc:sldChg chg="modSp mod">
        <pc:chgData name="Kristina Wahl" userId="6dfe91900b670dfe" providerId="LiveId" clId="{A48A7506-D74B-400A-AF49-5E617E1267A1}" dt="2022-11-04T12:24:17.038" v="22" actId="34135"/>
        <pc:sldMkLst>
          <pc:docMk/>
          <pc:sldMk cId="3619936063" sldId="264"/>
        </pc:sldMkLst>
        <pc:spChg chg="mod">
          <ac:chgData name="Kristina Wahl" userId="6dfe91900b670dfe" providerId="LiveId" clId="{A48A7506-D74B-400A-AF49-5E617E1267A1}" dt="2022-11-04T12:24:17.038" v="22" actId="34135"/>
          <ac:spMkLst>
            <pc:docMk/>
            <pc:sldMk cId="3619936063" sldId="264"/>
            <ac:spMk id="2" creationId="{FC32B62F-8BE9-F641-3F68-9856F46DB5F3}"/>
          </ac:spMkLst>
        </pc:spChg>
        <pc:spChg chg="mod">
          <ac:chgData name="Kristina Wahl" userId="6dfe91900b670dfe" providerId="LiveId" clId="{A48A7506-D74B-400A-AF49-5E617E1267A1}" dt="2022-11-04T12:24:17.038" v="22" actId="34135"/>
          <ac:spMkLst>
            <pc:docMk/>
            <pc:sldMk cId="3619936063" sldId="264"/>
            <ac:spMk id="5" creationId="{C658E68B-9D4A-61F1-0FE3-224C4FACC37E}"/>
          </ac:spMkLst>
        </pc:spChg>
        <pc:spChg chg="mod">
          <ac:chgData name="Kristina Wahl" userId="6dfe91900b670dfe" providerId="LiveId" clId="{A48A7506-D74B-400A-AF49-5E617E1267A1}" dt="2022-11-04T12:24:17.038" v="22" actId="34135"/>
          <ac:spMkLst>
            <pc:docMk/>
            <pc:sldMk cId="3619936063" sldId="264"/>
            <ac:spMk id="7" creationId="{3BAC3A4A-D977-10EB-42D8-16718C6AA1FF}"/>
          </ac:spMkLst>
        </pc:spChg>
        <pc:picChg chg="mod">
          <ac:chgData name="Kristina Wahl" userId="6dfe91900b670dfe" providerId="LiveId" clId="{A48A7506-D74B-400A-AF49-5E617E1267A1}" dt="2022-11-04T12:24:17.038" v="22" actId="34135"/>
          <ac:picMkLst>
            <pc:docMk/>
            <pc:sldMk cId="3619936063" sldId="264"/>
            <ac:picMk id="4" creationId="{A8C8E7E1-BDF1-C54E-76DB-E6875B7FC850}"/>
          </ac:picMkLst>
        </pc:picChg>
        <pc:cxnChg chg="mod">
          <ac:chgData name="Kristina Wahl" userId="6dfe91900b670dfe" providerId="LiveId" clId="{A48A7506-D74B-400A-AF49-5E617E1267A1}" dt="2022-11-04T12:24:17.038" v="22" actId="34135"/>
          <ac:cxnSpMkLst>
            <pc:docMk/>
            <pc:sldMk cId="3619936063" sldId="264"/>
            <ac:cxnSpMk id="10" creationId="{39B7FDC9-F0CE-43A7-9F2A-83DD09DC3453}"/>
          </ac:cxnSpMkLst>
        </pc:cxnChg>
      </pc:sldChg>
      <pc:sldChg chg="modSp mod">
        <pc:chgData name="Kristina Wahl" userId="6dfe91900b670dfe" providerId="LiveId" clId="{A48A7506-D74B-400A-AF49-5E617E1267A1}" dt="2022-11-04T12:24:21.010" v="23" actId="34135"/>
        <pc:sldMkLst>
          <pc:docMk/>
          <pc:sldMk cId="1518572128" sldId="266"/>
        </pc:sldMkLst>
        <pc:spChg chg="mod">
          <ac:chgData name="Kristina Wahl" userId="6dfe91900b670dfe" providerId="LiveId" clId="{A48A7506-D74B-400A-AF49-5E617E1267A1}" dt="2022-11-04T12:24:21.010" v="23" actId="34135"/>
          <ac:spMkLst>
            <pc:docMk/>
            <pc:sldMk cId="1518572128" sldId="266"/>
            <ac:spMk id="2" creationId="{FC32B62F-8BE9-F641-3F68-9856F46DB5F3}"/>
          </ac:spMkLst>
        </pc:spChg>
        <pc:spChg chg="mod">
          <ac:chgData name="Kristina Wahl" userId="6dfe91900b670dfe" providerId="LiveId" clId="{A48A7506-D74B-400A-AF49-5E617E1267A1}" dt="2022-11-04T12:24:21.010" v="23" actId="34135"/>
          <ac:spMkLst>
            <pc:docMk/>
            <pc:sldMk cId="1518572128" sldId="266"/>
            <ac:spMk id="5" creationId="{C658E68B-9D4A-61F1-0FE3-224C4FACC37E}"/>
          </ac:spMkLst>
        </pc:spChg>
        <pc:picChg chg="mod">
          <ac:chgData name="Kristina Wahl" userId="6dfe91900b670dfe" providerId="LiveId" clId="{A48A7506-D74B-400A-AF49-5E617E1267A1}" dt="2022-11-04T12:24:21.010" v="23" actId="34135"/>
          <ac:picMkLst>
            <pc:docMk/>
            <pc:sldMk cId="1518572128" sldId="266"/>
            <ac:picMk id="4" creationId="{A8C8E7E1-BDF1-C54E-76DB-E6875B7FC850}"/>
          </ac:picMkLst>
        </pc:picChg>
        <pc:picChg chg="mod">
          <ac:chgData name="Kristina Wahl" userId="6dfe91900b670dfe" providerId="LiveId" clId="{A48A7506-D74B-400A-AF49-5E617E1267A1}" dt="2022-11-04T12:24:21.010" v="23" actId="34135"/>
          <ac:picMkLst>
            <pc:docMk/>
            <pc:sldMk cId="1518572128" sldId="266"/>
            <ac:picMk id="11" creationId="{02B0FC51-E36C-E17E-E621-FFFDC33A8957}"/>
          </ac:picMkLst>
        </pc:picChg>
        <pc:cxnChg chg="mod">
          <ac:chgData name="Kristina Wahl" userId="6dfe91900b670dfe" providerId="LiveId" clId="{A48A7506-D74B-400A-AF49-5E617E1267A1}" dt="2022-11-04T12:24:21.010" v="23" actId="34135"/>
          <ac:cxnSpMkLst>
            <pc:docMk/>
            <pc:sldMk cId="1518572128" sldId="266"/>
            <ac:cxnSpMk id="10" creationId="{39B7FDC9-F0CE-43A7-9F2A-83DD09DC3453}"/>
          </ac:cxnSpMkLst>
        </pc:cxnChg>
      </pc:sldChg>
      <pc:sldChg chg="modSp mod">
        <pc:chgData name="Kristina Wahl" userId="6dfe91900b670dfe" providerId="LiveId" clId="{A48A7506-D74B-400A-AF49-5E617E1267A1}" dt="2022-11-04T12:24:24.705" v="24" actId="34135"/>
        <pc:sldMkLst>
          <pc:docMk/>
          <pc:sldMk cId="4062989545" sldId="267"/>
        </pc:sldMkLst>
        <pc:spChg chg="mod">
          <ac:chgData name="Kristina Wahl" userId="6dfe91900b670dfe" providerId="LiveId" clId="{A48A7506-D74B-400A-AF49-5E617E1267A1}" dt="2022-11-04T12:24:24.705" v="24" actId="34135"/>
          <ac:spMkLst>
            <pc:docMk/>
            <pc:sldMk cId="4062989545" sldId="267"/>
            <ac:spMk id="2" creationId="{FC32B62F-8BE9-F641-3F68-9856F46DB5F3}"/>
          </ac:spMkLst>
        </pc:spChg>
        <pc:spChg chg="mod">
          <ac:chgData name="Kristina Wahl" userId="6dfe91900b670dfe" providerId="LiveId" clId="{A48A7506-D74B-400A-AF49-5E617E1267A1}" dt="2022-11-04T12:24:24.705" v="24" actId="34135"/>
          <ac:spMkLst>
            <pc:docMk/>
            <pc:sldMk cId="4062989545" sldId="267"/>
            <ac:spMk id="5" creationId="{C658E68B-9D4A-61F1-0FE3-224C4FACC37E}"/>
          </ac:spMkLst>
        </pc:spChg>
        <pc:picChg chg="mod">
          <ac:chgData name="Kristina Wahl" userId="6dfe91900b670dfe" providerId="LiveId" clId="{A48A7506-D74B-400A-AF49-5E617E1267A1}" dt="2022-11-04T12:24:24.705" v="24" actId="34135"/>
          <ac:picMkLst>
            <pc:docMk/>
            <pc:sldMk cId="4062989545" sldId="267"/>
            <ac:picMk id="4" creationId="{A8C8E7E1-BDF1-C54E-76DB-E6875B7FC850}"/>
          </ac:picMkLst>
        </pc:picChg>
        <pc:picChg chg="mod">
          <ac:chgData name="Kristina Wahl" userId="6dfe91900b670dfe" providerId="LiveId" clId="{A48A7506-D74B-400A-AF49-5E617E1267A1}" dt="2022-11-04T12:24:24.705" v="24" actId="34135"/>
          <ac:picMkLst>
            <pc:docMk/>
            <pc:sldMk cId="4062989545" sldId="267"/>
            <ac:picMk id="7" creationId="{AF65DE19-0C0B-62C5-BFFF-FAF7F5AD9F8C}"/>
          </ac:picMkLst>
        </pc:picChg>
        <pc:cxnChg chg="mod">
          <ac:chgData name="Kristina Wahl" userId="6dfe91900b670dfe" providerId="LiveId" clId="{A48A7506-D74B-400A-AF49-5E617E1267A1}" dt="2022-11-04T12:24:24.705" v="24" actId="34135"/>
          <ac:cxnSpMkLst>
            <pc:docMk/>
            <pc:sldMk cId="4062989545" sldId="267"/>
            <ac:cxnSpMk id="10" creationId="{39B7FDC9-F0CE-43A7-9F2A-83DD09DC3453}"/>
          </ac:cxnSpMkLst>
        </pc:cxnChg>
      </pc:sldChg>
      <pc:sldChg chg="addSp modSp mod">
        <pc:chgData name="Kristina Wahl" userId="6dfe91900b670dfe" providerId="LiveId" clId="{A48A7506-D74B-400A-AF49-5E617E1267A1}" dt="2022-11-04T12:23:31.411" v="12" actId="34135"/>
        <pc:sldMkLst>
          <pc:docMk/>
          <pc:sldMk cId="2045635092" sldId="269"/>
        </pc:sldMkLst>
        <pc:spChg chg="add mod">
          <ac:chgData name="Kristina Wahl" userId="6dfe91900b670dfe" providerId="LiveId" clId="{A48A7506-D74B-400A-AF49-5E617E1267A1}" dt="2022-11-04T12:23:31.411" v="12" actId="34135"/>
          <ac:spMkLst>
            <pc:docMk/>
            <pc:sldMk cId="2045635092" sldId="269"/>
            <ac:spMk id="2" creationId="{D42830FD-AEC6-0823-1F6F-E053632E86C1}"/>
          </ac:spMkLst>
        </pc:spChg>
        <pc:spChg chg="mod">
          <ac:chgData name="Kristina Wahl" userId="6dfe91900b670dfe" providerId="LiveId" clId="{A48A7506-D74B-400A-AF49-5E617E1267A1}" dt="2022-11-04T12:23:31.411" v="12" actId="34135"/>
          <ac:spMkLst>
            <pc:docMk/>
            <pc:sldMk cId="2045635092" sldId="269"/>
            <ac:spMk id="28" creationId="{307D28A4-5058-72F1-C1E8-563EEC0F1849}"/>
          </ac:spMkLst>
        </pc:spChg>
        <pc:spChg chg="mod">
          <ac:chgData name="Kristina Wahl" userId="6dfe91900b670dfe" providerId="LiveId" clId="{A48A7506-D74B-400A-AF49-5E617E1267A1}" dt="2022-11-04T12:23:31.411" v="12" actId="34135"/>
          <ac:spMkLst>
            <pc:docMk/>
            <pc:sldMk cId="2045635092" sldId="269"/>
            <ac:spMk id="29" creationId="{60472A7B-C05F-559B-F08C-59DAC7378F81}"/>
          </ac:spMkLst>
        </pc:spChg>
        <pc:spChg chg="mod">
          <ac:chgData name="Kristina Wahl" userId="6dfe91900b670dfe" providerId="LiveId" clId="{A48A7506-D74B-400A-AF49-5E617E1267A1}" dt="2022-11-04T12:23:31.411" v="12" actId="34135"/>
          <ac:spMkLst>
            <pc:docMk/>
            <pc:sldMk cId="2045635092" sldId="269"/>
            <ac:spMk id="30" creationId="{939A62B0-74E2-F896-6A22-DEE43A6EE2F9}"/>
          </ac:spMkLst>
        </pc:spChg>
        <pc:spChg chg="mod">
          <ac:chgData name="Kristina Wahl" userId="6dfe91900b670dfe" providerId="LiveId" clId="{A48A7506-D74B-400A-AF49-5E617E1267A1}" dt="2022-11-04T12:23:31.411" v="12" actId="34135"/>
          <ac:spMkLst>
            <pc:docMk/>
            <pc:sldMk cId="2045635092" sldId="269"/>
            <ac:spMk id="31" creationId="{D002424E-9A18-6474-A5A9-607A7F597FEF}"/>
          </ac:spMkLst>
        </pc:spChg>
        <pc:spChg chg="mod">
          <ac:chgData name="Kristina Wahl" userId="6dfe91900b670dfe" providerId="LiveId" clId="{A48A7506-D74B-400A-AF49-5E617E1267A1}" dt="2022-11-04T12:23:31.411" v="12" actId="34135"/>
          <ac:spMkLst>
            <pc:docMk/>
            <pc:sldMk cId="2045635092" sldId="269"/>
            <ac:spMk id="32" creationId="{A901935A-EE40-C3F7-4E63-3FE7B0181BAE}"/>
          </ac:spMkLst>
        </pc:spChg>
        <pc:spChg chg="mod">
          <ac:chgData name="Kristina Wahl" userId="6dfe91900b670dfe" providerId="LiveId" clId="{A48A7506-D74B-400A-AF49-5E617E1267A1}" dt="2022-11-04T12:23:31.411" v="12" actId="34135"/>
          <ac:spMkLst>
            <pc:docMk/>
            <pc:sldMk cId="2045635092" sldId="269"/>
            <ac:spMk id="33" creationId="{3EB68DCF-755B-33DE-683A-0EFCCCA47ADE}"/>
          </ac:spMkLst>
        </pc:spChg>
        <pc:spChg chg="mod">
          <ac:chgData name="Kristina Wahl" userId="6dfe91900b670dfe" providerId="LiveId" clId="{A48A7506-D74B-400A-AF49-5E617E1267A1}" dt="2022-11-04T12:23:31.411" v="12" actId="34135"/>
          <ac:spMkLst>
            <pc:docMk/>
            <pc:sldMk cId="2045635092" sldId="269"/>
            <ac:spMk id="34" creationId="{5FBCEF6F-9649-2BDE-BD3C-3EA23D4A4269}"/>
          </ac:spMkLst>
        </pc:spChg>
        <pc:spChg chg="mod">
          <ac:chgData name="Kristina Wahl" userId="6dfe91900b670dfe" providerId="LiveId" clId="{A48A7506-D74B-400A-AF49-5E617E1267A1}" dt="2022-11-04T12:23:31.411" v="12" actId="34135"/>
          <ac:spMkLst>
            <pc:docMk/>
            <pc:sldMk cId="2045635092" sldId="269"/>
            <ac:spMk id="35" creationId="{1E14DF17-4566-92AF-F571-C187E5DCE5E0}"/>
          </ac:spMkLst>
        </pc:spChg>
        <pc:spChg chg="mod">
          <ac:chgData name="Kristina Wahl" userId="6dfe91900b670dfe" providerId="LiveId" clId="{A48A7506-D74B-400A-AF49-5E617E1267A1}" dt="2022-11-04T12:23:31.411" v="12" actId="34135"/>
          <ac:spMkLst>
            <pc:docMk/>
            <pc:sldMk cId="2045635092" sldId="269"/>
            <ac:spMk id="37" creationId="{20B1CB67-A555-6478-18C0-1B68BA7F4C82}"/>
          </ac:spMkLst>
        </pc:spChg>
        <pc:spChg chg="mod">
          <ac:chgData name="Kristina Wahl" userId="6dfe91900b670dfe" providerId="LiveId" clId="{A48A7506-D74B-400A-AF49-5E617E1267A1}" dt="2022-11-04T12:23:31.411" v="12" actId="34135"/>
          <ac:spMkLst>
            <pc:docMk/>
            <pc:sldMk cId="2045635092" sldId="269"/>
            <ac:spMk id="38" creationId="{B47513CC-D733-F823-3CE4-79D9974AA0C4}"/>
          </ac:spMkLst>
        </pc:spChg>
        <pc:spChg chg="mod">
          <ac:chgData name="Kristina Wahl" userId="6dfe91900b670dfe" providerId="LiveId" clId="{A48A7506-D74B-400A-AF49-5E617E1267A1}" dt="2022-11-04T12:23:31.411" v="12" actId="34135"/>
          <ac:spMkLst>
            <pc:docMk/>
            <pc:sldMk cId="2045635092" sldId="269"/>
            <ac:spMk id="39" creationId="{2F5B824D-ED36-75A3-0932-9AA8154A8BDB}"/>
          </ac:spMkLst>
        </pc:spChg>
        <pc:spChg chg="mod">
          <ac:chgData name="Kristina Wahl" userId="6dfe91900b670dfe" providerId="LiveId" clId="{A48A7506-D74B-400A-AF49-5E617E1267A1}" dt="2022-11-04T12:23:31.411" v="12" actId="34135"/>
          <ac:spMkLst>
            <pc:docMk/>
            <pc:sldMk cId="2045635092" sldId="269"/>
            <ac:spMk id="40" creationId="{20DC0D6A-944C-B761-3315-756B9691162E}"/>
          </ac:spMkLst>
        </pc:spChg>
        <pc:spChg chg="mod">
          <ac:chgData name="Kristina Wahl" userId="6dfe91900b670dfe" providerId="LiveId" clId="{A48A7506-D74B-400A-AF49-5E617E1267A1}" dt="2022-11-04T12:23:31.411" v="12" actId="34135"/>
          <ac:spMkLst>
            <pc:docMk/>
            <pc:sldMk cId="2045635092" sldId="269"/>
            <ac:spMk id="41" creationId="{23407E7D-736B-AB9A-32DA-5AE7183D0471}"/>
          </ac:spMkLst>
        </pc:spChg>
        <pc:spChg chg="mod">
          <ac:chgData name="Kristina Wahl" userId="6dfe91900b670dfe" providerId="LiveId" clId="{A48A7506-D74B-400A-AF49-5E617E1267A1}" dt="2022-11-04T12:23:31.411" v="12" actId="34135"/>
          <ac:spMkLst>
            <pc:docMk/>
            <pc:sldMk cId="2045635092" sldId="269"/>
            <ac:spMk id="42" creationId="{C9D89153-5EFB-A3EA-D3E6-DA2E65BDEFDC}"/>
          </ac:spMkLst>
        </pc:spChg>
        <pc:spChg chg="mod">
          <ac:chgData name="Kristina Wahl" userId="6dfe91900b670dfe" providerId="LiveId" clId="{A48A7506-D74B-400A-AF49-5E617E1267A1}" dt="2022-11-04T12:23:31.411" v="12" actId="34135"/>
          <ac:spMkLst>
            <pc:docMk/>
            <pc:sldMk cId="2045635092" sldId="269"/>
            <ac:spMk id="43" creationId="{E1725FFA-DFDE-C6E4-CB6B-B31D22683A3F}"/>
          </ac:spMkLst>
        </pc:spChg>
        <pc:spChg chg="mod">
          <ac:chgData name="Kristina Wahl" userId="6dfe91900b670dfe" providerId="LiveId" clId="{A48A7506-D74B-400A-AF49-5E617E1267A1}" dt="2022-11-04T12:23:31.411" v="12" actId="34135"/>
          <ac:spMkLst>
            <pc:docMk/>
            <pc:sldMk cId="2045635092" sldId="269"/>
            <ac:spMk id="44" creationId="{ED873237-E3E2-7307-1552-2C268B64A8B8}"/>
          </ac:spMkLst>
        </pc:spChg>
        <pc:spChg chg="mod">
          <ac:chgData name="Kristina Wahl" userId="6dfe91900b670dfe" providerId="LiveId" clId="{A48A7506-D74B-400A-AF49-5E617E1267A1}" dt="2022-11-04T12:23:31.411" v="12" actId="34135"/>
          <ac:spMkLst>
            <pc:docMk/>
            <pc:sldMk cId="2045635092" sldId="269"/>
            <ac:spMk id="45" creationId="{D648BAC5-8756-25D9-3E8D-B3FA50505F9D}"/>
          </ac:spMkLst>
        </pc:spChg>
        <pc:spChg chg="mod">
          <ac:chgData name="Kristina Wahl" userId="6dfe91900b670dfe" providerId="LiveId" clId="{A48A7506-D74B-400A-AF49-5E617E1267A1}" dt="2022-11-04T12:23:31.411" v="12" actId="34135"/>
          <ac:spMkLst>
            <pc:docMk/>
            <pc:sldMk cId="2045635092" sldId="269"/>
            <ac:spMk id="46" creationId="{CED4FF10-FF2C-567B-5A30-8D42A5836D9E}"/>
          </ac:spMkLst>
        </pc:spChg>
        <pc:spChg chg="mod">
          <ac:chgData name="Kristina Wahl" userId="6dfe91900b670dfe" providerId="LiveId" clId="{A48A7506-D74B-400A-AF49-5E617E1267A1}" dt="2022-11-04T12:23:31.411" v="12" actId="34135"/>
          <ac:spMkLst>
            <pc:docMk/>
            <pc:sldMk cId="2045635092" sldId="269"/>
            <ac:spMk id="47" creationId="{850F1869-0606-D25D-550C-750276456727}"/>
          </ac:spMkLst>
        </pc:spChg>
        <pc:spChg chg="mod">
          <ac:chgData name="Kristina Wahl" userId="6dfe91900b670dfe" providerId="LiveId" clId="{A48A7506-D74B-400A-AF49-5E617E1267A1}" dt="2022-11-04T12:23:31.411" v="12" actId="34135"/>
          <ac:spMkLst>
            <pc:docMk/>
            <pc:sldMk cId="2045635092" sldId="269"/>
            <ac:spMk id="48" creationId="{4E29DE6C-CF26-2EFC-FB0E-138DF52D5636}"/>
          </ac:spMkLst>
        </pc:spChg>
        <pc:spChg chg="mod">
          <ac:chgData name="Kristina Wahl" userId="6dfe91900b670dfe" providerId="LiveId" clId="{A48A7506-D74B-400A-AF49-5E617E1267A1}" dt="2022-11-04T12:23:31.411" v="12" actId="34135"/>
          <ac:spMkLst>
            <pc:docMk/>
            <pc:sldMk cId="2045635092" sldId="269"/>
            <ac:spMk id="49" creationId="{3F61B590-7DE5-89E3-55BA-720A6AA8F3FF}"/>
          </ac:spMkLst>
        </pc:spChg>
        <pc:spChg chg="mod">
          <ac:chgData name="Kristina Wahl" userId="6dfe91900b670dfe" providerId="LiveId" clId="{A48A7506-D74B-400A-AF49-5E617E1267A1}" dt="2022-11-04T12:23:31.411" v="12" actId="34135"/>
          <ac:spMkLst>
            <pc:docMk/>
            <pc:sldMk cId="2045635092" sldId="269"/>
            <ac:spMk id="50" creationId="{01604207-D16D-78A7-05CB-F1EE5B377AB7}"/>
          </ac:spMkLst>
        </pc:spChg>
        <pc:spChg chg="mod">
          <ac:chgData name="Kristina Wahl" userId="6dfe91900b670dfe" providerId="LiveId" clId="{A48A7506-D74B-400A-AF49-5E617E1267A1}" dt="2022-11-04T12:23:31.411" v="12" actId="34135"/>
          <ac:spMkLst>
            <pc:docMk/>
            <pc:sldMk cId="2045635092" sldId="269"/>
            <ac:spMk id="51" creationId="{0F811741-B98B-1862-65D6-970FA2D97AFB}"/>
          </ac:spMkLst>
        </pc:spChg>
        <pc:spChg chg="mod">
          <ac:chgData name="Kristina Wahl" userId="6dfe91900b670dfe" providerId="LiveId" clId="{A48A7506-D74B-400A-AF49-5E617E1267A1}" dt="2022-11-04T12:23:31.411" v="12" actId="34135"/>
          <ac:spMkLst>
            <pc:docMk/>
            <pc:sldMk cId="2045635092" sldId="269"/>
            <ac:spMk id="52" creationId="{0D412089-6952-5F23-862B-299485BE363C}"/>
          </ac:spMkLst>
        </pc:spChg>
        <pc:grpChg chg="mod">
          <ac:chgData name="Kristina Wahl" userId="6dfe91900b670dfe" providerId="LiveId" clId="{A48A7506-D74B-400A-AF49-5E617E1267A1}" dt="2022-11-04T12:23:31.411" v="12" actId="34135"/>
          <ac:grpSpMkLst>
            <pc:docMk/>
            <pc:sldMk cId="2045635092" sldId="269"/>
            <ac:grpSpMk id="36" creationId="{4E596403-C00F-1327-7ADC-7A3ECCDA0B16}"/>
          </ac:grpSpMkLst>
        </pc:grpChg>
      </pc:sldChg>
      <pc:sldChg chg="addSp modSp mod">
        <pc:chgData name="Kristina Wahl" userId="6dfe91900b670dfe" providerId="LiveId" clId="{A48A7506-D74B-400A-AF49-5E617E1267A1}" dt="2022-11-04T12:23:36.736" v="13" actId="34135"/>
        <pc:sldMkLst>
          <pc:docMk/>
          <pc:sldMk cId="287790432" sldId="270"/>
        </pc:sldMkLst>
        <pc:spChg chg="mod">
          <ac:chgData name="Kristina Wahl" userId="6dfe91900b670dfe" providerId="LiveId" clId="{A48A7506-D74B-400A-AF49-5E617E1267A1}" dt="2022-11-04T12:23:36.736" v="13" actId="34135"/>
          <ac:spMkLst>
            <pc:docMk/>
            <pc:sldMk cId="287790432" sldId="270"/>
            <ac:spMk id="3" creationId="{ABDD3120-1FDA-8439-E10E-44389E5CF528}"/>
          </ac:spMkLst>
        </pc:spChg>
        <pc:spChg chg="mod">
          <ac:chgData name="Kristina Wahl" userId="6dfe91900b670dfe" providerId="LiveId" clId="{A48A7506-D74B-400A-AF49-5E617E1267A1}" dt="2022-11-04T12:23:36.736" v="13" actId="34135"/>
          <ac:spMkLst>
            <pc:docMk/>
            <pc:sldMk cId="287790432" sldId="270"/>
            <ac:spMk id="4" creationId="{F5838FC8-7BA8-A932-2832-4CC9CAC6A24C}"/>
          </ac:spMkLst>
        </pc:spChg>
        <pc:spChg chg="mod">
          <ac:chgData name="Kristina Wahl" userId="6dfe91900b670dfe" providerId="LiveId" clId="{A48A7506-D74B-400A-AF49-5E617E1267A1}" dt="2022-11-04T12:23:36.736" v="13" actId="34135"/>
          <ac:spMkLst>
            <pc:docMk/>
            <pc:sldMk cId="287790432" sldId="270"/>
            <ac:spMk id="5" creationId="{625B9996-4388-65CB-4D15-93336647F647}"/>
          </ac:spMkLst>
        </pc:spChg>
        <pc:spChg chg="mod">
          <ac:chgData name="Kristina Wahl" userId="6dfe91900b670dfe" providerId="LiveId" clId="{A48A7506-D74B-400A-AF49-5E617E1267A1}" dt="2022-11-04T12:23:36.736" v="13" actId="34135"/>
          <ac:spMkLst>
            <pc:docMk/>
            <pc:sldMk cId="287790432" sldId="270"/>
            <ac:spMk id="6" creationId="{45A2518D-3C06-BADB-08AB-CE8837377D23}"/>
          </ac:spMkLst>
        </pc:spChg>
        <pc:spChg chg="add mod">
          <ac:chgData name="Kristina Wahl" userId="6dfe91900b670dfe" providerId="LiveId" clId="{A48A7506-D74B-400A-AF49-5E617E1267A1}" dt="2022-11-04T12:23:36.736" v="13" actId="34135"/>
          <ac:spMkLst>
            <pc:docMk/>
            <pc:sldMk cId="287790432" sldId="270"/>
            <ac:spMk id="7" creationId="{88E53523-DBEC-B052-DEC9-65A6C8BA2806}"/>
          </ac:spMkLst>
        </pc:spChg>
        <pc:picChg chg="mod">
          <ac:chgData name="Kristina Wahl" userId="6dfe91900b670dfe" providerId="LiveId" clId="{A48A7506-D74B-400A-AF49-5E617E1267A1}" dt="2022-11-04T12:23:36.736" v="13" actId="34135"/>
          <ac:picMkLst>
            <pc:docMk/>
            <pc:sldMk cId="287790432" sldId="270"/>
            <ac:picMk id="2" creationId="{BE4F3EF2-3039-EE8C-A005-7A01F0B7F699}"/>
          </ac:picMkLst>
        </pc:picChg>
        <pc:picChg chg="mod">
          <ac:chgData name="Kristina Wahl" userId="6dfe91900b670dfe" providerId="LiveId" clId="{A48A7506-D74B-400A-AF49-5E617E1267A1}" dt="2022-11-04T12:23:36.736" v="13" actId="34135"/>
          <ac:picMkLst>
            <pc:docMk/>
            <pc:sldMk cId="287790432" sldId="270"/>
            <ac:picMk id="8" creationId="{7427A1A9-3C69-4CEE-212D-FBBDCBFFFF58}"/>
          </ac:picMkLst>
        </pc:picChg>
        <pc:picChg chg="mod">
          <ac:chgData name="Kristina Wahl" userId="6dfe91900b670dfe" providerId="LiveId" clId="{A48A7506-D74B-400A-AF49-5E617E1267A1}" dt="2022-11-04T12:23:36.736" v="13" actId="34135"/>
          <ac:picMkLst>
            <pc:docMk/>
            <pc:sldMk cId="287790432" sldId="270"/>
            <ac:picMk id="11" creationId="{E31BBAD1-B56D-E62A-6426-8AF00CD8FC6A}"/>
          </ac:picMkLst>
        </pc:picChg>
        <pc:picChg chg="mod">
          <ac:chgData name="Kristina Wahl" userId="6dfe91900b670dfe" providerId="LiveId" clId="{A48A7506-D74B-400A-AF49-5E617E1267A1}" dt="2022-11-04T12:23:36.736" v="13" actId="34135"/>
          <ac:picMkLst>
            <pc:docMk/>
            <pc:sldMk cId="287790432" sldId="270"/>
            <ac:picMk id="20" creationId="{65270563-0E64-6F3F-C79C-3ABB676066E2}"/>
          </ac:picMkLst>
        </pc:picChg>
        <pc:picChg chg="mod">
          <ac:chgData name="Kristina Wahl" userId="6dfe91900b670dfe" providerId="LiveId" clId="{A48A7506-D74B-400A-AF49-5E617E1267A1}" dt="2022-11-04T12:23:36.736" v="13" actId="34135"/>
          <ac:picMkLst>
            <pc:docMk/>
            <pc:sldMk cId="287790432" sldId="270"/>
            <ac:picMk id="22" creationId="{4FA0A2A8-2473-DBA6-9791-96A45AE85C5A}"/>
          </ac:picMkLst>
        </pc:picChg>
        <pc:picChg chg="mod">
          <ac:chgData name="Kristina Wahl" userId="6dfe91900b670dfe" providerId="LiveId" clId="{A48A7506-D74B-400A-AF49-5E617E1267A1}" dt="2022-11-04T12:23:36.736" v="13" actId="34135"/>
          <ac:picMkLst>
            <pc:docMk/>
            <pc:sldMk cId="287790432" sldId="270"/>
            <ac:picMk id="24" creationId="{22D69378-23F7-88B1-E60C-0C989D54D4BB}"/>
          </ac:picMkLst>
        </pc:picChg>
      </pc:sldChg>
      <pc:sldChg chg="addSp modSp mod">
        <pc:chgData name="Kristina Wahl" userId="6dfe91900b670dfe" providerId="LiveId" clId="{A48A7506-D74B-400A-AF49-5E617E1267A1}" dt="2022-11-04T12:23:47.331" v="15" actId="34135"/>
        <pc:sldMkLst>
          <pc:docMk/>
          <pc:sldMk cId="611389062" sldId="272"/>
        </pc:sldMkLst>
        <pc:spChg chg="mod">
          <ac:chgData name="Kristina Wahl" userId="6dfe91900b670dfe" providerId="LiveId" clId="{A48A7506-D74B-400A-AF49-5E617E1267A1}" dt="2022-11-04T12:23:47.331" v="15" actId="34135"/>
          <ac:spMkLst>
            <pc:docMk/>
            <pc:sldMk cId="611389062" sldId="272"/>
            <ac:spMk id="2" creationId="{14E49C17-E130-6832-253A-340D9EE98513}"/>
          </ac:spMkLst>
        </pc:spChg>
        <pc:spChg chg="mod">
          <ac:chgData name="Kristina Wahl" userId="6dfe91900b670dfe" providerId="LiveId" clId="{A48A7506-D74B-400A-AF49-5E617E1267A1}" dt="2022-11-04T12:23:47.331" v="15" actId="34135"/>
          <ac:spMkLst>
            <pc:docMk/>
            <pc:sldMk cId="611389062" sldId="272"/>
            <ac:spMk id="4" creationId="{F5838FC8-7BA8-A932-2832-4CC9CAC6A24C}"/>
          </ac:spMkLst>
        </pc:spChg>
        <pc:spChg chg="mod">
          <ac:chgData name="Kristina Wahl" userId="6dfe91900b670dfe" providerId="LiveId" clId="{A48A7506-D74B-400A-AF49-5E617E1267A1}" dt="2022-11-04T12:23:47.331" v="15" actId="34135"/>
          <ac:spMkLst>
            <pc:docMk/>
            <pc:sldMk cId="611389062" sldId="272"/>
            <ac:spMk id="5" creationId="{625B9996-4388-65CB-4D15-93336647F647}"/>
          </ac:spMkLst>
        </pc:spChg>
        <pc:spChg chg="mod">
          <ac:chgData name="Kristina Wahl" userId="6dfe91900b670dfe" providerId="LiveId" clId="{A48A7506-D74B-400A-AF49-5E617E1267A1}" dt="2022-11-04T12:23:47.331" v="15" actId="34135"/>
          <ac:spMkLst>
            <pc:docMk/>
            <pc:sldMk cId="611389062" sldId="272"/>
            <ac:spMk id="6" creationId="{45A2518D-3C06-BADB-08AB-CE8837377D23}"/>
          </ac:spMkLst>
        </pc:spChg>
        <pc:spChg chg="mod">
          <ac:chgData name="Kristina Wahl" userId="6dfe91900b670dfe" providerId="LiveId" clId="{A48A7506-D74B-400A-AF49-5E617E1267A1}" dt="2022-11-04T12:23:47.331" v="15" actId="34135"/>
          <ac:spMkLst>
            <pc:docMk/>
            <pc:sldMk cId="611389062" sldId="272"/>
            <ac:spMk id="7" creationId="{21398769-AABB-4214-9030-53D38EBBCFFF}"/>
          </ac:spMkLst>
        </pc:spChg>
        <pc:spChg chg="add mod">
          <ac:chgData name="Kristina Wahl" userId="6dfe91900b670dfe" providerId="LiveId" clId="{A48A7506-D74B-400A-AF49-5E617E1267A1}" dt="2022-11-04T12:23:47.331" v="15" actId="34135"/>
          <ac:spMkLst>
            <pc:docMk/>
            <pc:sldMk cId="611389062" sldId="272"/>
            <ac:spMk id="9" creationId="{D662D6D8-7AFC-63B0-A65A-9C4370AC2AC3}"/>
          </ac:spMkLst>
        </pc:spChg>
        <pc:spChg chg="mod">
          <ac:chgData name="Kristina Wahl" userId="6dfe91900b670dfe" providerId="LiveId" clId="{A48A7506-D74B-400A-AF49-5E617E1267A1}" dt="2022-11-04T12:23:47.331" v="15" actId="34135"/>
          <ac:spMkLst>
            <pc:docMk/>
            <pc:sldMk cId="611389062" sldId="272"/>
            <ac:spMk id="11" creationId="{CAE87298-B6DB-E6D2-DCF3-278431C9C879}"/>
          </ac:spMkLst>
        </pc:spChg>
        <pc:spChg chg="mod">
          <ac:chgData name="Kristina Wahl" userId="6dfe91900b670dfe" providerId="LiveId" clId="{A48A7506-D74B-400A-AF49-5E617E1267A1}" dt="2022-11-04T12:23:47.331" v="15" actId="34135"/>
          <ac:spMkLst>
            <pc:docMk/>
            <pc:sldMk cId="611389062" sldId="272"/>
            <ac:spMk id="17" creationId="{8F207F7A-C543-EE4F-D075-B95DA1340CAF}"/>
          </ac:spMkLst>
        </pc:spChg>
        <pc:grpChg chg="mod">
          <ac:chgData name="Kristina Wahl" userId="6dfe91900b670dfe" providerId="LiveId" clId="{A48A7506-D74B-400A-AF49-5E617E1267A1}" dt="2022-11-04T12:23:47.331" v="15" actId="34135"/>
          <ac:grpSpMkLst>
            <pc:docMk/>
            <pc:sldMk cId="611389062" sldId="272"/>
            <ac:grpSpMk id="3" creationId="{31FD8952-7352-1C35-C15B-47CD0197957C}"/>
          </ac:grpSpMkLst>
        </pc:grpChg>
        <pc:grpChg chg="mod">
          <ac:chgData name="Kristina Wahl" userId="6dfe91900b670dfe" providerId="LiveId" clId="{A48A7506-D74B-400A-AF49-5E617E1267A1}" dt="2022-11-04T12:23:47.331" v="15" actId="34135"/>
          <ac:grpSpMkLst>
            <pc:docMk/>
            <pc:sldMk cId="611389062" sldId="272"/>
            <ac:grpSpMk id="8" creationId="{7BD55318-5DD2-5402-CCA3-80D178441EA0}"/>
          </ac:grpSpMkLst>
        </pc:grpChg>
        <pc:grpChg chg="mod">
          <ac:chgData name="Kristina Wahl" userId="6dfe91900b670dfe" providerId="LiveId" clId="{A48A7506-D74B-400A-AF49-5E617E1267A1}" dt="2022-11-04T12:23:47.331" v="15" actId="34135"/>
          <ac:grpSpMkLst>
            <pc:docMk/>
            <pc:sldMk cId="611389062" sldId="272"/>
            <ac:grpSpMk id="16" creationId="{391971E8-3507-D16B-B2C9-8B754B461CFA}"/>
          </ac:grpSpMkLst>
        </pc:grpChg>
        <pc:picChg chg="mod">
          <ac:chgData name="Kristina Wahl" userId="6dfe91900b670dfe" providerId="LiveId" clId="{A48A7506-D74B-400A-AF49-5E617E1267A1}" dt="2022-11-04T12:23:47.331" v="15" actId="34135"/>
          <ac:picMkLst>
            <pc:docMk/>
            <pc:sldMk cId="611389062" sldId="272"/>
            <ac:picMk id="12" creationId="{57F29401-0D3C-7ADD-FA98-2785BD1071C8}"/>
          </ac:picMkLst>
        </pc:picChg>
        <pc:picChg chg="mod">
          <ac:chgData name="Kristina Wahl" userId="6dfe91900b670dfe" providerId="LiveId" clId="{A48A7506-D74B-400A-AF49-5E617E1267A1}" dt="2022-11-04T12:23:47.331" v="15" actId="34135"/>
          <ac:picMkLst>
            <pc:docMk/>
            <pc:sldMk cId="611389062" sldId="272"/>
            <ac:picMk id="14" creationId="{3CF43B72-CDDC-7D81-D9B3-90A860B22D7F}"/>
          </ac:picMkLst>
        </pc:picChg>
        <pc:picChg chg="mod">
          <ac:chgData name="Kristina Wahl" userId="6dfe91900b670dfe" providerId="LiveId" clId="{A48A7506-D74B-400A-AF49-5E617E1267A1}" dt="2022-11-04T12:23:47.331" v="15" actId="34135"/>
          <ac:picMkLst>
            <pc:docMk/>
            <pc:sldMk cId="611389062" sldId="272"/>
            <ac:picMk id="15" creationId="{7F1A6E28-350F-87E5-C300-EF3472265390}"/>
          </ac:picMkLst>
        </pc:picChg>
        <pc:picChg chg="mod">
          <ac:chgData name="Kristina Wahl" userId="6dfe91900b670dfe" providerId="LiveId" clId="{A48A7506-D74B-400A-AF49-5E617E1267A1}" dt="2022-11-04T12:23:47.331" v="15" actId="34135"/>
          <ac:picMkLst>
            <pc:docMk/>
            <pc:sldMk cId="611389062" sldId="272"/>
            <ac:picMk id="20" creationId="{65270563-0E64-6F3F-C79C-3ABB676066E2}"/>
          </ac:picMkLst>
        </pc:picChg>
        <pc:picChg chg="mod">
          <ac:chgData name="Kristina Wahl" userId="6dfe91900b670dfe" providerId="LiveId" clId="{A48A7506-D74B-400A-AF49-5E617E1267A1}" dt="2022-11-04T12:23:47.331" v="15" actId="34135"/>
          <ac:picMkLst>
            <pc:docMk/>
            <pc:sldMk cId="611389062" sldId="272"/>
            <ac:picMk id="22" creationId="{4FA0A2A8-2473-DBA6-9791-96A45AE85C5A}"/>
          </ac:picMkLst>
        </pc:picChg>
        <pc:picChg chg="mod">
          <ac:chgData name="Kristina Wahl" userId="6dfe91900b670dfe" providerId="LiveId" clId="{A48A7506-D74B-400A-AF49-5E617E1267A1}" dt="2022-11-04T12:23:47.331" v="15" actId="34135"/>
          <ac:picMkLst>
            <pc:docMk/>
            <pc:sldMk cId="611389062" sldId="272"/>
            <ac:picMk id="24" creationId="{22D69378-23F7-88B1-E60C-0C989D54D4BB}"/>
          </ac:picMkLst>
        </pc:picChg>
      </pc:sldChg>
      <pc:sldChg chg="addSp modSp mod">
        <pc:chgData name="Kristina Wahl" userId="6dfe91900b670dfe" providerId="LiveId" clId="{A48A7506-D74B-400A-AF49-5E617E1267A1}" dt="2022-11-04T12:23:51.311" v="16" actId="34135"/>
        <pc:sldMkLst>
          <pc:docMk/>
          <pc:sldMk cId="364122863" sldId="273"/>
        </pc:sldMkLst>
        <pc:spChg chg="mod">
          <ac:chgData name="Kristina Wahl" userId="6dfe91900b670dfe" providerId="LiveId" clId="{A48A7506-D74B-400A-AF49-5E617E1267A1}" dt="2022-11-04T12:23:51.311" v="16" actId="34135"/>
          <ac:spMkLst>
            <pc:docMk/>
            <pc:sldMk cId="364122863" sldId="273"/>
            <ac:spMk id="2" creationId="{14E49C17-E130-6832-253A-340D9EE98513}"/>
          </ac:spMkLst>
        </pc:spChg>
        <pc:spChg chg="mod">
          <ac:chgData name="Kristina Wahl" userId="6dfe91900b670dfe" providerId="LiveId" clId="{A48A7506-D74B-400A-AF49-5E617E1267A1}" dt="2022-11-04T12:23:51.311" v="16" actId="34135"/>
          <ac:spMkLst>
            <pc:docMk/>
            <pc:sldMk cId="364122863" sldId="273"/>
            <ac:spMk id="4" creationId="{F5838FC8-7BA8-A932-2832-4CC9CAC6A24C}"/>
          </ac:spMkLst>
        </pc:spChg>
        <pc:spChg chg="mod">
          <ac:chgData name="Kristina Wahl" userId="6dfe91900b670dfe" providerId="LiveId" clId="{A48A7506-D74B-400A-AF49-5E617E1267A1}" dt="2022-11-04T12:23:51.311" v="16" actId="34135"/>
          <ac:spMkLst>
            <pc:docMk/>
            <pc:sldMk cId="364122863" sldId="273"/>
            <ac:spMk id="5" creationId="{625B9996-4388-65CB-4D15-93336647F647}"/>
          </ac:spMkLst>
        </pc:spChg>
        <pc:spChg chg="mod">
          <ac:chgData name="Kristina Wahl" userId="6dfe91900b670dfe" providerId="LiveId" clId="{A48A7506-D74B-400A-AF49-5E617E1267A1}" dt="2022-11-04T12:23:51.311" v="16" actId="34135"/>
          <ac:spMkLst>
            <pc:docMk/>
            <pc:sldMk cId="364122863" sldId="273"/>
            <ac:spMk id="6" creationId="{45A2518D-3C06-BADB-08AB-CE8837377D23}"/>
          </ac:spMkLst>
        </pc:spChg>
        <pc:spChg chg="mod">
          <ac:chgData name="Kristina Wahl" userId="6dfe91900b670dfe" providerId="LiveId" clId="{A48A7506-D74B-400A-AF49-5E617E1267A1}" dt="2022-11-04T12:23:51.311" v="16" actId="34135"/>
          <ac:spMkLst>
            <pc:docMk/>
            <pc:sldMk cId="364122863" sldId="273"/>
            <ac:spMk id="7" creationId="{21398769-AABB-4214-9030-53D38EBBCFFF}"/>
          </ac:spMkLst>
        </pc:spChg>
        <pc:spChg chg="add mod">
          <ac:chgData name="Kristina Wahl" userId="6dfe91900b670dfe" providerId="LiveId" clId="{A48A7506-D74B-400A-AF49-5E617E1267A1}" dt="2022-11-04T12:23:51.311" v="16" actId="34135"/>
          <ac:spMkLst>
            <pc:docMk/>
            <pc:sldMk cId="364122863" sldId="273"/>
            <ac:spMk id="9" creationId="{E3607F42-01BB-9639-A95F-9144F036BC48}"/>
          </ac:spMkLst>
        </pc:spChg>
        <pc:spChg chg="mod">
          <ac:chgData name="Kristina Wahl" userId="6dfe91900b670dfe" providerId="LiveId" clId="{A48A7506-D74B-400A-AF49-5E617E1267A1}" dt="2022-11-04T12:23:51.311" v="16" actId="34135"/>
          <ac:spMkLst>
            <pc:docMk/>
            <pc:sldMk cId="364122863" sldId="273"/>
            <ac:spMk id="11" creationId="{CAE87298-B6DB-E6D2-DCF3-278431C9C879}"/>
          </ac:spMkLst>
        </pc:spChg>
        <pc:spChg chg="mod">
          <ac:chgData name="Kristina Wahl" userId="6dfe91900b670dfe" providerId="LiveId" clId="{A48A7506-D74B-400A-AF49-5E617E1267A1}" dt="2022-11-04T12:23:51.311" v="16" actId="34135"/>
          <ac:spMkLst>
            <pc:docMk/>
            <pc:sldMk cId="364122863" sldId="273"/>
            <ac:spMk id="17" creationId="{8F207F7A-C543-EE4F-D075-B95DA1340CAF}"/>
          </ac:spMkLst>
        </pc:spChg>
        <pc:grpChg chg="mod">
          <ac:chgData name="Kristina Wahl" userId="6dfe91900b670dfe" providerId="LiveId" clId="{A48A7506-D74B-400A-AF49-5E617E1267A1}" dt="2022-11-04T12:23:51.311" v="16" actId="34135"/>
          <ac:grpSpMkLst>
            <pc:docMk/>
            <pc:sldMk cId="364122863" sldId="273"/>
            <ac:grpSpMk id="3" creationId="{31FD8952-7352-1C35-C15B-47CD0197957C}"/>
          </ac:grpSpMkLst>
        </pc:grpChg>
        <pc:grpChg chg="mod">
          <ac:chgData name="Kristina Wahl" userId="6dfe91900b670dfe" providerId="LiveId" clId="{A48A7506-D74B-400A-AF49-5E617E1267A1}" dt="2022-11-04T12:23:51.311" v="16" actId="34135"/>
          <ac:grpSpMkLst>
            <pc:docMk/>
            <pc:sldMk cId="364122863" sldId="273"/>
            <ac:grpSpMk id="8" creationId="{7BD55318-5DD2-5402-CCA3-80D178441EA0}"/>
          </ac:grpSpMkLst>
        </pc:grpChg>
        <pc:grpChg chg="mod">
          <ac:chgData name="Kristina Wahl" userId="6dfe91900b670dfe" providerId="LiveId" clId="{A48A7506-D74B-400A-AF49-5E617E1267A1}" dt="2022-11-04T12:23:51.311" v="16" actId="34135"/>
          <ac:grpSpMkLst>
            <pc:docMk/>
            <pc:sldMk cId="364122863" sldId="273"/>
            <ac:grpSpMk id="16" creationId="{391971E8-3507-D16B-B2C9-8B754B461CFA}"/>
          </ac:grpSpMkLst>
        </pc:grpChg>
        <pc:picChg chg="mod">
          <ac:chgData name="Kristina Wahl" userId="6dfe91900b670dfe" providerId="LiveId" clId="{A48A7506-D74B-400A-AF49-5E617E1267A1}" dt="2022-11-04T12:23:51.311" v="16" actId="34135"/>
          <ac:picMkLst>
            <pc:docMk/>
            <pc:sldMk cId="364122863" sldId="273"/>
            <ac:picMk id="12" creationId="{57F29401-0D3C-7ADD-FA98-2785BD1071C8}"/>
          </ac:picMkLst>
        </pc:picChg>
        <pc:picChg chg="mod">
          <ac:chgData name="Kristina Wahl" userId="6dfe91900b670dfe" providerId="LiveId" clId="{A48A7506-D74B-400A-AF49-5E617E1267A1}" dt="2022-11-04T12:23:51.311" v="16" actId="34135"/>
          <ac:picMkLst>
            <pc:docMk/>
            <pc:sldMk cId="364122863" sldId="273"/>
            <ac:picMk id="14" creationId="{3CF43B72-CDDC-7D81-D9B3-90A860B22D7F}"/>
          </ac:picMkLst>
        </pc:picChg>
        <pc:picChg chg="mod">
          <ac:chgData name="Kristina Wahl" userId="6dfe91900b670dfe" providerId="LiveId" clId="{A48A7506-D74B-400A-AF49-5E617E1267A1}" dt="2022-11-04T12:23:51.311" v="16" actId="34135"/>
          <ac:picMkLst>
            <pc:docMk/>
            <pc:sldMk cId="364122863" sldId="273"/>
            <ac:picMk id="15" creationId="{7F1A6E28-350F-87E5-C300-EF3472265390}"/>
          </ac:picMkLst>
        </pc:picChg>
        <pc:picChg chg="mod">
          <ac:chgData name="Kristina Wahl" userId="6dfe91900b670dfe" providerId="LiveId" clId="{A48A7506-D74B-400A-AF49-5E617E1267A1}" dt="2022-11-04T12:23:51.311" v="16" actId="34135"/>
          <ac:picMkLst>
            <pc:docMk/>
            <pc:sldMk cId="364122863" sldId="273"/>
            <ac:picMk id="20" creationId="{65270563-0E64-6F3F-C79C-3ABB676066E2}"/>
          </ac:picMkLst>
        </pc:picChg>
        <pc:picChg chg="mod">
          <ac:chgData name="Kristina Wahl" userId="6dfe91900b670dfe" providerId="LiveId" clId="{A48A7506-D74B-400A-AF49-5E617E1267A1}" dt="2022-11-04T12:23:51.311" v="16" actId="34135"/>
          <ac:picMkLst>
            <pc:docMk/>
            <pc:sldMk cId="364122863" sldId="273"/>
            <ac:picMk id="22" creationId="{4FA0A2A8-2473-DBA6-9791-96A45AE85C5A}"/>
          </ac:picMkLst>
        </pc:picChg>
        <pc:picChg chg="mod">
          <ac:chgData name="Kristina Wahl" userId="6dfe91900b670dfe" providerId="LiveId" clId="{A48A7506-D74B-400A-AF49-5E617E1267A1}" dt="2022-11-04T12:23:51.311" v="16" actId="34135"/>
          <ac:picMkLst>
            <pc:docMk/>
            <pc:sldMk cId="364122863" sldId="273"/>
            <ac:picMk id="24" creationId="{22D69378-23F7-88B1-E60C-0C989D54D4B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342072C-D8D1-4E18-A36A-91A5AB146F2D}" type="datetimeFigureOut">
              <a:rPr lang="de-DE" smtClean="0"/>
              <a:t>04.11.2022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182449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342072C-D8D1-4E18-A36A-91A5AB146F2D}" type="datetimeFigureOut">
              <a:rPr lang="de-DE" smtClean="0"/>
              <a:t>04.11.2022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1367272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342072C-D8D1-4E18-A36A-91A5AB146F2D}" type="datetimeFigureOut">
              <a:rPr lang="de-DE" smtClean="0"/>
              <a:t>04.11.2022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307503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342072C-D8D1-4E18-A36A-91A5AB146F2D}" type="datetimeFigureOut">
              <a:rPr lang="de-DE" smtClean="0"/>
              <a:t>04.11.2022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407001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342072C-D8D1-4E18-A36A-91A5AB146F2D}" type="datetimeFigureOut">
              <a:rPr lang="de-DE" smtClean="0"/>
              <a:t>04.11.2022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114492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342072C-D8D1-4E18-A36A-91A5AB146F2D}" type="datetimeFigureOut">
              <a:rPr lang="de-DE" smtClean="0"/>
              <a:t>04.11.2022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1280994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342072C-D8D1-4E18-A36A-91A5AB146F2D}" type="datetimeFigureOut">
              <a:rPr lang="de-DE" smtClean="0"/>
              <a:t>04.11.2022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138083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342072C-D8D1-4E18-A36A-91A5AB146F2D}" type="datetimeFigureOut">
              <a:rPr lang="de-DE" smtClean="0"/>
              <a:t>04.11.2022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3109152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2072C-D8D1-4E18-A36A-91A5AB146F2D}" type="datetimeFigureOut">
              <a:rPr lang="de-DE" smtClean="0"/>
              <a:t>04.11.2022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28706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9342072C-D8D1-4E18-A36A-91A5AB146F2D}" type="datetimeFigureOut">
              <a:rPr lang="de-DE" smtClean="0"/>
              <a:t>04.11.2022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81822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9342072C-D8D1-4E18-A36A-91A5AB146F2D}" type="datetimeFigureOut">
              <a:rPr lang="de-DE" smtClean="0"/>
              <a:t>04.11.2022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4F5C58D-46BD-42AD-95BA-365A5261456F}" type="slidenum">
              <a:rPr lang="de-DE" smtClean="0"/>
              <a:t>‹Nr.›</a:t>
            </a:fld>
            <a:endParaRPr lang="de-DE"/>
          </a:p>
        </p:txBody>
      </p:sp>
    </p:spTree>
    <p:extLst>
      <p:ext uri="{BB962C8B-B14F-4D97-AF65-F5344CB8AC3E}">
        <p14:creationId xmlns:p14="http://schemas.microsoft.com/office/powerpoint/2010/main" val="392767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2072C-D8D1-4E18-A36A-91A5AB146F2D}" type="datetimeFigureOut">
              <a:rPr lang="de-DE" smtClean="0"/>
              <a:t>04.11.2022</a:t>
            </a:fld>
            <a:endParaRPr lang="de-D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5C58D-46BD-42AD-95BA-365A5261456F}" type="slidenum">
              <a:rPr lang="de-DE" smtClean="0"/>
              <a:t>‹Nr.›</a:t>
            </a:fld>
            <a:endParaRPr lang="de-DE"/>
          </a:p>
        </p:txBody>
      </p:sp>
    </p:spTree>
    <p:extLst>
      <p:ext uri="{BB962C8B-B14F-4D97-AF65-F5344CB8AC3E}">
        <p14:creationId xmlns:p14="http://schemas.microsoft.com/office/powerpoint/2010/main" val="78922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2.sv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30.svg"/><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30.sv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24.svg"/><Relationship Id="rId3" Type="http://schemas.openxmlformats.org/officeDocument/2006/relationships/image" Target="../media/image16.svg"/><Relationship Id="rId7" Type="http://schemas.openxmlformats.org/officeDocument/2006/relationships/image" Target="../media/image20.svg"/><Relationship Id="rId12" Type="http://schemas.openxmlformats.org/officeDocument/2006/relationships/image" Target="../media/image23.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9.png"/><Relationship Id="rId11" Type="http://schemas.openxmlformats.org/officeDocument/2006/relationships/image" Target="../media/image22.svg"/><Relationship Id="rId5" Type="http://schemas.openxmlformats.org/officeDocument/2006/relationships/image" Target="../media/image18.svg"/><Relationship Id="rId10" Type="http://schemas.openxmlformats.org/officeDocument/2006/relationships/image" Target="../media/image21.png"/><Relationship Id="rId4" Type="http://schemas.openxmlformats.org/officeDocument/2006/relationships/image" Target="../media/image17.png"/><Relationship Id="rId9" Type="http://schemas.openxmlformats.org/officeDocument/2006/relationships/image" Target="../media/image6.svg"/></Relationships>
</file>

<file path=ppt/slides/_rels/slide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0.svg"/><Relationship Id="rId7" Type="http://schemas.openxmlformats.org/officeDocument/2006/relationships/image" Target="../media/image26.sv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28.sv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svg"/><Relationship Id="rId3" Type="http://schemas.openxmlformats.org/officeDocument/2006/relationships/image" Target="../media/image18.svg"/><Relationship Id="rId7" Type="http://schemas.openxmlformats.org/officeDocument/2006/relationships/image" Target="../media/image10.svg"/><Relationship Id="rId12" Type="http://schemas.openxmlformats.org/officeDocument/2006/relationships/image" Target="../media/image23.pn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6.svg"/><Relationship Id="rId5" Type="http://schemas.openxmlformats.org/officeDocument/2006/relationships/image" Target="../media/image8.svg"/><Relationship Id="rId10" Type="http://schemas.openxmlformats.org/officeDocument/2006/relationships/image" Target="../media/image5.png"/><Relationship Id="rId4" Type="http://schemas.openxmlformats.org/officeDocument/2006/relationships/image" Target="../media/image7.png"/><Relationship Id="rId9" Type="http://schemas.openxmlformats.org/officeDocument/2006/relationships/image" Target="../media/image20.svg"/></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svg"/><Relationship Id="rId3" Type="http://schemas.openxmlformats.org/officeDocument/2006/relationships/image" Target="../media/image18.svg"/><Relationship Id="rId7" Type="http://schemas.openxmlformats.org/officeDocument/2006/relationships/image" Target="../media/image10.svg"/><Relationship Id="rId12" Type="http://schemas.openxmlformats.org/officeDocument/2006/relationships/image" Target="../media/image23.pn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6.svg"/><Relationship Id="rId5" Type="http://schemas.openxmlformats.org/officeDocument/2006/relationships/image" Target="../media/image8.svg"/><Relationship Id="rId10" Type="http://schemas.openxmlformats.org/officeDocument/2006/relationships/image" Target="../media/image5.png"/><Relationship Id="rId4" Type="http://schemas.openxmlformats.org/officeDocument/2006/relationships/image" Target="../media/image7.png"/><Relationship Id="rId9" Type="http://schemas.openxmlformats.org/officeDocument/2006/relationships/image" Target="../media/image20.svg"/></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descr="Wiedergabe mit einfarbiger Füllung">
            <a:extLst>
              <a:ext uri="{FF2B5EF4-FFF2-40B4-BE49-F238E27FC236}">
                <a16:creationId xmlns:a16="http://schemas.microsoft.com/office/drawing/2014/main" id="{605A87CB-2E95-BEF9-40F0-B8883115BB4E}"/>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1460" y="6138000"/>
            <a:ext cx="720000" cy="720000"/>
          </a:xfrm>
          <a:prstGeom prst="rect">
            <a:avLst/>
          </a:prstGeom>
        </p:spPr>
      </p:pic>
      <p:pic>
        <p:nvPicPr>
          <p:cNvPr id="8" name="Grafik 7" descr="Stopp mit einfarbiger Füllung">
            <a:extLst>
              <a:ext uri="{FF2B5EF4-FFF2-40B4-BE49-F238E27FC236}">
                <a16:creationId xmlns:a16="http://schemas.microsoft.com/office/drawing/2014/main" id="{70DF695E-ED8F-9623-1EE4-499EDEAF5F58}"/>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25879" y="517316"/>
            <a:ext cx="720000" cy="720000"/>
          </a:xfrm>
          <a:prstGeom prst="rect">
            <a:avLst/>
          </a:prstGeom>
        </p:spPr>
      </p:pic>
      <p:graphicFrame>
        <p:nvGraphicFramePr>
          <p:cNvPr id="5" name="Tabelle 5">
            <a:extLst>
              <a:ext uri="{FF2B5EF4-FFF2-40B4-BE49-F238E27FC236}">
                <a16:creationId xmlns:a16="http://schemas.microsoft.com/office/drawing/2014/main" id="{83469CA8-B4E3-5CD6-1653-9468FC2C5A1C}"/>
              </a:ext>
            </a:extLst>
          </p:cNvPr>
          <p:cNvGraphicFramePr>
            <a:graphicFrameLocks noGrp="1" noDrilldown="1" noMove="1" noResize="1"/>
          </p:cNvGraphicFramePr>
          <p:nvPr>
            <p:extLst>
              <p:ext uri="{D42A27DB-BD31-4B8C-83A1-F6EECF244321}">
                <p14:modId xmlns:p14="http://schemas.microsoft.com/office/powerpoint/2010/main" val="3644767549"/>
              </p:ext>
            </p:extLst>
          </p:nvPr>
        </p:nvGraphicFramePr>
        <p:xfrm>
          <a:off x="0" y="446876"/>
          <a:ext cx="9906001" cy="6411272"/>
        </p:xfrm>
        <a:graphic>
          <a:graphicData uri="http://schemas.openxmlformats.org/drawingml/2006/table">
            <a:tbl>
              <a:tblPr firstRow="1" bandRow="1">
                <a:tableStyleId>{5940675A-B579-460E-94D1-54222C63F5DA}</a:tableStyleId>
              </a:tblPr>
              <a:tblGrid>
                <a:gridCol w="1415143">
                  <a:extLst>
                    <a:ext uri="{9D8B030D-6E8A-4147-A177-3AD203B41FA5}">
                      <a16:colId xmlns:a16="http://schemas.microsoft.com/office/drawing/2014/main" val="282022821"/>
                    </a:ext>
                  </a:extLst>
                </a:gridCol>
                <a:gridCol w="1415143">
                  <a:extLst>
                    <a:ext uri="{9D8B030D-6E8A-4147-A177-3AD203B41FA5}">
                      <a16:colId xmlns:a16="http://schemas.microsoft.com/office/drawing/2014/main" val="94498894"/>
                    </a:ext>
                  </a:extLst>
                </a:gridCol>
                <a:gridCol w="1415143">
                  <a:extLst>
                    <a:ext uri="{9D8B030D-6E8A-4147-A177-3AD203B41FA5}">
                      <a16:colId xmlns:a16="http://schemas.microsoft.com/office/drawing/2014/main" val="1310693696"/>
                    </a:ext>
                  </a:extLst>
                </a:gridCol>
                <a:gridCol w="1415143">
                  <a:extLst>
                    <a:ext uri="{9D8B030D-6E8A-4147-A177-3AD203B41FA5}">
                      <a16:colId xmlns:a16="http://schemas.microsoft.com/office/drawing/2014/main" val="1343776304"/>
                    </a:ext>
                  </a:extLst>
                </a:gridCol>
                <a:gridCol w="1415143">
                  <a:extLst>
                    <a:ext uri="{9D8B030D-6E8A-4147-A177-3AD203B41FA5}">
                      <a16:colId xmlns:a16="http://schemas.microsoft.com/office/drawing/2014/main" val="403408135"/>
                    </a:ext>
                  </a:extLst>
                </a:gridCol>
                <a:gridCol w="1415143">
                  <a:extLst>
                    <a:ext uri="{9D8B030D-6E8A-4147-A177-3AD203B41FA5}">
                      <a16:colId xmlns:a16="http://schemas.microsoft.com/office/drawing/2014/main" val="1442068457"/>
                    </a:ext>
                  </a:extLst>
                </a:gridCol>
                <a:gridCol w="1415143">
                  <a:extLst>
                    <a:ext uri="{9D8B030D-6E8A-4147-A177-3AD203B41FA5}">
                      <a16:colId xmlns:a16="http://schemas.microsoft.com/office/drawing/2014/main" val="2428321736"/>
                    </a:ext>
                  </a:extLst>
                </a:gridCol>
              </a:tblGrid>
              <a:tr h="801409">
                <a:tc>
                  <a:txBody>
                    <a:bodyPr/>
                    <a:lstStyle/>
                    <a:p>
                      <a:pPr algn="ctr"/>
                      <a:r>
                        <a:rPr lang="de-DE" dirty="0"/>
                        <a:t>Stufe 7</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0" lang="de-DE" sz="2000" b="0" i="0" u="none" strike="noStrike" kern="1200" cap="none" normalizeH="0" baseline="0" dirty="0">
                          <a:ln>
                            <a:noFill/>
                          </a:ln>
                          <a:solidFill>
                            <a:schemeClr val="tx1"/>
                          </a:solidFill>
                          <a:effectLst/>
                          <a:latin typeface="+mj-lt"/>
                          <a:ea typeface="+mn-ea"/>
                          <a:cs typeface="Calibri" panose="020F0502020204030204" pitchFamily="34" charset="0"/>
                        </a:rPr>
                        <a:t>ZIEL</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9006646"/>
                  </a:ext>
                </a:extLst>
              </a:tr>
              <a:tr h="801409">
                <a:tc>
                  <a:txBody>
                    <a:bodyPr/>
                    <a:lstStyle/>
                    <a:p>
                      <a:pPr algn="ctr"/>
                      <a:r>
                        <a:rPr lang="de-DE" dirty="0"/>
                        <a:t>Stufe 6</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9145615"/>
                  </a:ext>
                </a:extLst>
              </a:tr>
              <a:tr h="801409">
                <a:tc>
                  <a:txBody>
                    <a:bodyPr/>
                    <a:lstStyle/>
                    <a:p>
                      <a:pPr algn="ctr"/>
                      <a:r>
                        <a:rPr lang="de-DE" dirty="0"/>
                        <a:t>Stufe 5</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63594"/>
                  </a:ext>
                </a:extLst>
              </a:tr>
              <a:tr h="801409">
                <a:tc>
                  <a:txBody>
                    <a:bodyPr/>
                    <a:lstStyle/>
                    <a:p>
                      <a:pPr algn="ctr"/>
                      <a:r>
                        <a:rPr lang="de-DE" dirty="0"/>
                        <a:t>Stufe 4</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32132521"/>
                  </a:ext>
                </a:extLst>
              </a:tr>
              <a:tr h="801409">
                <a:tc>
                  <a:txBody>
                    <a:bodyPr/>
                    <a:lstStyle/>
                    <a:p>
                      <a:pPr algn="ctr"/>
                      <a:r>
                        <a:rPr lang="de-DE" dirty="0"/>
                        <a:t>Stufe 3</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03898680"/>
                  </a:ext>
                </a:extLst>
              </a:tr>
              <a:tr h="801409">
                <a:tc>
                  <a:txBody>
                    <a:bodyPr/>
                    <a:lstStyle/>
                    <a:p>
                      <a:pPr algn="ctr"/>
                      <a:r>
                        <a:rPr lang="de-DE" dirty="0"/>
                        <a:t>Stufe 2</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sz="1800" kern="1200" dirty="0">
                        <a:solidFill>
                          <a:schemeClr val="tx1"/>
                        </a:solidFill>
                        <a:latin typeface="+mn-lt"/>
                        <a:ea typeface="+mn-ea"/>
                        <a:cs typeface="+mn-cs"/>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00676635"/>
                  </a:ext>
                </a:extLst>
              </a:tr>
              <a:tr h="801409">
                <a:tc>
                  <a:txBody>
                    <a:bodyPr/>
                    <a:lstStyle/>
                    <a:p>
                      <a:pPr algn="ctr"/>
                      <a:r>
                        <a:rPr lang="de-DE" dirty="0"/>
                        <a:t>Stufe 1</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de-DE"/>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2768293"/>
                  </a:ext>
                </a:extLst>
              </a:tr>
              <a:tr h="801409">
                <a:tc>
                  <a:txBody>
                    <a:bodyPr/>
                    <a:lstStyle/>
                    <a:p>
                      <a:pPr algn="ctr"/>
                      <a:r>
                        <a:rPr kumimoji="0" lang="de-DE" sz="2000" b="1" i="0" u="none" strike="noStrike" kern="1200" cap="none" normalizeH="0" baseline="0" dirty="0">
                          <a:ln>
                            <a:noFill/>
                          </a:ln>
                          <a:solidFill>
                            <a:schemeClr val="tx1"/>
                          </a:solidFill>
                          <a:effectLst/>
                          <a:latin typeface="+mj-lt"/>
                          <a:ea typeface="+mn-ea"/>
                          <a:cs typeface="Calibri" panose="020F0502020204030204" pitchFamily="34" charset="0"/>
                        </a:rPr>
                        <a:t>START</a:t>
                      </a:r>
                      <a:r>
                        <a:rPr lang="de-DE" dirty="0"/>
                        <a:t> </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dirty="0"/>
                        <a:t>Nr. 1</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dirty="0"/>
                        <a:t>Nr. 2</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dirty="0"/>
                        <a:t>Nr. 3</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dirty="0"/>
                        <a:t>Nr. 4</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dirty="0"/>
                        <a:t>Nr. 5</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dirty="0"/>
                        <a:t>Nr.6</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6778654"/>
                  </a:ext>
                </a:extLst>
              </a:tr>
            </a:tbl>
          </a:graphicData>
        </a:graphic>
      </p:graphicFrame>
      <p:sp>
        <p:nvSpPr>
          <p:cNvPr id="6" name="Pfeil: nach rechts 5">
            <a:extLst>
              <a:ext uri="{FF2B5EF4-FFF2-40B4-BE49-F238E27FC236}">
                <a16:creationId xmlns:a16="http://schemas.microsoft.com/office/drawing/2014/main" id="{E5BFC655-C8ED-8477-83E7-A1C754DCE1DE}"/>
              </a:ext>
            </a:extLst>
          </p:cNvPr>
          <p:cNvSpPr>
            <a:spLocks noGrp="1" noRot="1" noMove="1" noResize="1" noEditPoints="1" noAdjustHandles="1" noChangeArrowheads="1" noChangeShapeType="1"/>
          </p:cNvSpPr>
          <p:nvPr/>
        </p:nvSpPr>
        <p:spPr>
          <a:xfrm>
            <a:off x="0" y="5717850"/>
            <a:ext cx="9906000" cy="693420"/>
          </a:xfrm>
          <a:prstGeom prst="rightArrow">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de-DE" dirty="0"/>
              <a:t>Politisches Handeln</a:t>
            </a:r>
          </a:p>
        </p:txBody>
      </p:sp>
      <p:grpSp>
        <p:nvGrpSpPr>
          <p:cNvPr id="17" name="Gruppieren 16">
            <a:extLst>
              <a:ext uri="{FF2B5EF4-FFF2-40B4-BE49-F238E27FC236}">
                <a16:creationId xmlns:a16="http://schemas.microsoft.com/office/drawing/2014/main" id="{E5B24526-4BB8-E338-C8B4-D5DEF045A779}"/>
              </a:ext>
            </a:extLst>
          </p:cNvPr>
          <p:cNvGrpSpPr>
            <a:grpSpLocks noGrp="1" noUngrp="1" noRot="1" noMove="1" noResize="1"/>
          </p:cNvGrpSpPr>
          <p:nvPr/>
        </p:nvGrpSpPr>
        <p:grpSpPr>
          <a:xfrm>
            <a:off x="8825879" y="5342812"/>
            <a:ext cx="914400" cy="914400"/>
            <a:chOff x="8825879" y="5342812"/>
            <a:chExt cx="914400" cy="914400"/>
          </a:xfrm>
        </p:grpSpPr>
        <p:sp>
          <p:nvSpPr>
            <p:cNvPr id="16" name="Rechteck 15">
              <a:extLst>
                <a:ext uri="{FF2B5EF4-FFF2-40B4-BE49-F238E27FC236}">
                  <a16:creationId xmlns:a16="http://schemas.microsoft.com/office/drawing/2014/main" id="{EB52B224-E826-6237-73E4-AF7CE652C3CB}"/>
                </a:ext>
              </a:extLst>
            </p:cNvPr>
            <p:cNvSpPr>
              <a:spLocks noGrp="1" noRot="1" noMove="1" noResize="1" noEditPoints="1" noAdjustHandles="1" noChangeArrowheads="1" noChangeShapeType="1"/>
            </p:cNvSpPr>
            <p:nvPr/>
          </p:nvSpPr>
          <p:spPr>
            <a:xfrm>
              <a:off x="9339444" y="5772586"/>
              <a:ext cx="146583" cy="2582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a:extLst>
                <a:ext uri="{FF2B5EF4-FFF2-40B4-BE49-F238E27FC236}">
                  <a16:creationId xmlns:a16="http://schemas.microsoft.com/office/drawing/2014/main" id="{4955435C-5105-6AA8-9E5B-76D20F647226}"/>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8825879" y="5342812"/>
              <a:ext cx="914400" cy="914400"/>
            </a:xfrm>
            <a:prstGeom prst="rect">
              <a:avLst/>
            </a:prstGeom>
          </p:spPr>
        </p:pic>
      </p:grpSp>
      <p:sp>
        <p:nvSpPr>
          <p:cNvPr id="18" name="Textfeld 17">
            <a:extLst>
              <a:ext uri="{FF2B5EF4-FFF2-40B4-BE49-F238E27FC236}">
                <a16:creationId xmlns:a16="http://schemas.microsoft.com/office/drawing/2014/main" id="{ADA6D959-F25F-FDE2-4160-070DD8FD4532}"/>
              </a:ext>
            </a:extLst>
          </p:cNvPr>
          <p:cNvSpPr txBox="1">
            <a:spLocks noGrp="1" noRot="1" noMove="1" noResize="1" noEditPoints="1" noAdjustHandles="1" noChangeArrowheads="1" noChangeShapeType="1"/>
          </p:cNvSpPr>
          <p:nvPr/>
        </p:nvSpPr>
        <p:spPr>
          <a:xfrm>
            <a:off x="702087" y="-131716"/>
            <a:ext cx="8501826" cy="707886"/>
          </a:xfrm>
          <a:prstGeom prst="rect">
            <a:avLst/>
          </a:prstGeom>
          <a:noFill/>
        </p:spPr>
        <p:txBody>
          <a:bodyPr wrap="square" rtlCol="0">
            <a:spAutoFit/>
          </a:bodyPr>
          <a:lstStyle/>
          <a:p>
            <a:pPr algn="ctr"/>
            <a:r>
              <a:rPr lang="de-DE" sz="4000" b="1" dirty="0">
                <a:latin typeface="Baguet Script" panose="00000500000000000000" pitchFamily="2" charset="0"/>
                <a:ea typeface="ATypewriterForMe" panose="02000603000000000000" pitchFamily="2" charset="0"/>
              </a:rPr>
              <a:t>Wer wird Ersatzkaiser?</a:t>
            </a:r>
          </a:p>
        </p:txBody>
      </p:sp>
      <p:pic>
        <p:nvPicPr>
          <p:cNvPr id="19" name="Grafik 18" descr="Schachfiguren mit einfarbiger Füllung">
            <a:extLst>
              <a:ext uri="{FF2B5EF4-FFF2-40B4-BE49-F238E27FC236}">
                <a16:creationId xmlns:a16="http://schemas.microsoft.com/office/drawing/2014/main" id="{45C4A44A-0E27-9251-BE83-EB0F96423E8F}"/>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22920" y="6325885"/>
            <a:ext cx="288244" cy="288244"/>
          </a:xfrm>
          <a:prstGeom prst="rect">
            <a:avLst/>
          </a:prstGeom>
        </p:spPr>
      </p:pic>
      <p:pic>
        <p:nvPicPr>
          <p:cNvPr id="21" name="Grafik 20" descr="Schachfiguren mit einfarbiger Füllung">
            <a:extLst>
              <a:ext uri="{FF2B5EF4-FFF2-40B4-BE49-F238E27FC236}">
                <a16:creationId xmlns:a16="http://schemas.microsoft.com/office/drawing/2014/main" id="{A7F38D0E-FC89-91F8-3EFC-9D48F603E416}"/>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74308" y="6325885"/>
            <a:ext cx="288244" cy="288244"/>
          </a:xfrm>
          <a:prstGeom prst="rect">
            <a:avLst/>
          </a:prstGeom>
        </p:spPr>
      </p:pic>
      <p:pic>
        <p:nvPicPr>
          <p:cNvPr id="22" name="Grafik 21" descr="Schachfiguren mit einfarbiger Füllung">
            <a:extLst>
              <a:ext uri="{FF2B5EF4-FFF2-40B4-BE49-F238E27FC236}">
                <a16:creationId xmlns:a16="http://schemas.microsoft.com/office/drawing/2014/main" id="{F06E954B-617C-5C44-E1AA-22037745AFCF}"/>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69212" y="6325885"/>
            <a:ext cx="288244" cy="288244"/>
          </a:xfrm>
          <a:prstGeom prst="rect">
            <a:avLst/>
          </a:prstGeom>
        </p:spPr>
      </p:pic>
      <p:pic>
        <p:nvPicPr>
          <p:cNvPr id="23" name="Grafik 22" descr="Schachfiguren mit einfarbiger Füllung">
            <a:extLst>
              <a:ext uri="{FF2B5EF4-FFF2-40B4-BE49-F238E27FC236}">
                <a16:creationId xmlns:a16="http://schemas.microsoft.com/office/drawing/2014/main" id="{2AE97740-6A74-1B80-DDF0-12C728E1106F}"/>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638273" y="6325885"/>
            <a:ext cx="288244" cy="288244"/>
          </a:xfrm>
          <a:prstGeom prst="rect">
            <a:avLst/>
          </a:prstGeom>
        </p:spPr>
      </p:pic>
      <p:grpSp>
        <p:nvGrpSpPr>
          <p:cNvPr id="27" name="Gruppieren 26">
            <a:extLst>
              <a:ext uri="{FF2B5EF4-FFF2-40B4-BE49-F238E27FC236}">
                <a16:creationId xmlns:a16="http://schemas.microsoft.com/office/drawing/2014/main" id="{C2997B79-A1D4-6480-2D30-29A1DE3FEE4A}"/>
              </a:ext>
            </a:extLst>
          </p:cNvPr>
          <p:cNvGrpSpPr>
            <a:grpSpLocks noGrp="1" noUngrp="1" noRot="1" noMove="1" noResize="1"/>
          </p:cNvGrpSpPr>
          <p:nvPr/>
        </p:nvGrpSpPr>
        <p:grpSpPr>
          <a:xfrm>
            <a:off x="2453640" y="6064560"/>
            <a:ext cx="752428" cy="752428"/>
            <a:chOff x="2453640" y="6064560"/>
            <a:chExt cx="752428" cy="752428"/>
          </a:xfrm>
        </p:grpSpPr>
        <p:pic>
          <p:nvPicPr>
            <p:cNvPr id="11" name="Grafik 10">
              <a:extLst>
                <a:ext uri="{FF2B5EF4-FFF2-40B4-BE49-F238E27FC236}">
                  <a16:creationId xmlns:a16="http://schemas.microsoft.com/office/drawing/2014/main" id="{93CB4630-C8D7-99EB-5300-909A03C854F5}"/>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2453640" y="6064560"/>
              <a:ext cx="752428" cy="752428"/>
            </a:xfrm>
            <a:prstGeom prst="rect">
              <a:avLst/>
            </a:prstGeom>
          </p:spPr>
        </p:pic>
        <p:sp>
          <p:nvSpPr>
            <p:cNvPr id="26" name="Ellipse 25">
              <a:extLst>
                <a:ext uri="{FF2B5EF4-FFF2-40B4-BE49-F238E27FC236}">
                  <a16:creationId xmlns:a16="http://schemas.microsoft.com/office/drawing/2014/main" id="{CC82B055-BEDD-E573-299D-AC6A22CFFE61}"/>
                </a:ext>
              </a:extLst>
            </p:cNvPr>
            <p:cNvSpPr>
              <a:spLocks noGrp="1" noRot="1" noMove="1" noResize="1" noEditPoints="1" noAdjustHandles="1" noChangeArrowheads="1" noChangeShapeType="1"/>
            </p:cNvSpPr>
            <p:nvPr/>
          </p:nvSpPr>
          <p:spPr>
            <a:xfrm>
              <a:off x="2945532" y="6165708"/>
              <a:ext cx="149699" cy="18788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5" name="Grafik 24" descr="Marke 1 mit einfarbiger Füllung">
              <a:extLst>
                <a:ext uri="{FF2B5EF4-FFF2-40B4-BE49-F238E27FC236}">
                  <a16:creationId xmlns:a16="http://schemas.microsoft.com/office/drawing/2014/main" id="{F1D94FAC-D8D6-EDE5-8C23-8C72B36BFCF4}"/>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866253" y="6118666"/>
              <a:ext cx="277091" cy="277091"/>
            </a:xfrm>
            <a:prstGeom prst="rect">
              <a:avLst/>
            </a:prstGeom>
          </p:spPr>
        </p:pic>
      </p:grpSp>
      <p:grpSp>
        <p:nvGrpSpPr>
          <p:cNvPr id="28" name="Gruppieren 27">
            <a:extLst>
              <a:ext uri="{FF2B5EF4-FFF2-40B4-BE49-F238E27FC236}">
                <a16:creationId xmlns:a16="http://schemas.microsoft.com/office/drawing/2014/main" id="{EE8449C7-38FB-EC2A-DD16-F5B5635E407A}"/>
              </a:ext>
            </a:extLst>
          </p:cNvPr>
          <p:cNvGrpSpPr>
            <a:grpSpLocks noGrp="1" noUngrp="1" noRot="1" noMove="1" noResize="1"/>
          </p:cNvGrpSpPr>
          <p:nvPr/>
        </p:nvGrpSpPr>
        <p:grpSpPr>
          <a:xfrm>
            <a:off x="6699934" y="6064560"/>
            <a:ext cx="752428" cy="752428"/>
            <a:chOff x="2453640" y="6064560"/>
            <a:chExt cx="752428" cy="752428"/>
          </a:xfrm>
        </p:grpSpPr>
        <p:pic>
          <p:nvPicPr>
            <p:cNvPr id="29" name="Grafik 28">
              <a:extLst>
                <a:ext uri="{FF2B5EF4-FFF2-40B4-BE49-F238E27FC236}">
                  <a16:creationId xmlns:a16="http://schemas.microsoft.com/office/drawing/2014/main" id="{8257586D-D905-6A25-9A21-66EF5E19FC4D}"/>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2453640" y="6064560"/>
              <a:ext cx="752428" cy="752428"/>
            </a:xfrm>
            <a:prstGeom prst="rect">
              <a:avLst/>
            </a:prstGeom>
          </p:spPr>
        </p:pic>
        <p:sp>
          <p:nvSpPr>
            <p:cNvPr id="30" name="Ellipse 29">
              <a:extLst>
                <a:ext uri="{FF2B5EF4-FFF2-40B4-BE49-F238E27FC236}">
                  <a16:creationId xmlns:a16="http://schemas.microsoft.com/office/drawing/2014/main" id="{F26DE540-3B91-3016-41BC-F1E934F0E26B}"/>
                </a:ext>
              </a:extLst>
            </p:cNvPr>
            <p:cNvSpPr>
              <a:spLocks noGrp="1" noRot="1" noMove="1" noResize="1" noEditPoints="1" noAdjustHandles="1" noChangeArrowheads="1" noChangeShapeType="1"/>
            </p:cNvSpPr>
            <p:nvPr/>
          </p:nvSpPr>
          <p:spPr>
            <a:xfrm>
              <a:off x="2945532" y="6165708"/>
              <a:ext cx="149699" cy="18788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1" name="Grafik 30" descr="Abzeichen mit einfarbiger Füllung">
              <a:extLst>
                <a:ext uri="{FF2B5EF4-FFF2-40B4-BE49-F238E27FC236}">
                  <a16:creationId xmlns:a16="http://schemas.microsoft.com/office/drawing/2014/main" id="{6F363B89-D218-37EC-65F5-CBDAD6271763}"/>
                </a:ext>
              </a:extLst>
            </p:cNvPr>
            <p:cNvPicPr>
              <a:picLocks noGrp="1" noRot="1" noChangeAspect="1" noMove="1" noResize="1" noEditPoints="1" noAdjustHandles="1" noChangeArrowheads="1" noChangeShapeType="1" noCrop="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a:stretch/>
          </p:blipFill>
          <p:spPr>
            <a:xfrm>
              <a:off x="2866253" y="6118666"/>
              <a:ext cx="277091" cy="277091"/>
            </a:xfrm>
            <a:prstGeom prst="rect">
              <a:avLst/>
            </a:prstGeom>
          </p:spPr>
        </p:pic>
      </p:grpSp>
      <p:sp>
        <p:nvSpPr>
          <p:cNvPr id="32" name="Denkblase: wolkenförmig 31">
            <a:extLst>
              <a:ext uri="{FF2B5EF4-FFF2-40B4-BE49-F238E27FC236}">
                <a16:creationId xmlns:a16="http://schemas.microsoft.com/office/drawing/2014/main" id="{D9AA58E5-4352-A698-7D73-555171999639}"/>
              </a:ext>
            </a:extLst>
          </p:cNvPr>
          <p:cNvSpPr>
            <a:spLocks noGrp="1" noRot="1" noMove="1" noResize="1" noEditPoints="1" noAdjustHandles="1" noChangeArrowheads="1" noChangeShapeType="1"/>
          </p:cNvSpPr>
          <p:nvPr/>
        </p:nvSpPr>
        <p:spPr>
          <a:xfrm>
            <a:off x="6594765" y="4232564"/>
            <a:ext cx="2187630" cy="1522228"/>
          </a:xfrm>
          <a:custGeom>
            <a:avLst/>
            <a:gdLst>
              <a:gd name="connsiteX0" fmla="*/ 197494 w 2187630"/>
              <a:gd name="connsiteY0" fmla="*/ 506352 h 1522228"/>
              <a:gd name="connsiteX1" fmla="*/ 284746 w 2187630"/>
              <a:gd name="connsiteY1" fmla="*/ 243380 h 1522228"/>
              <a:gd name="connsiteX2" fmla="*/ 709207 w 2187630"/>
              <a:gd name="connsiteY2" fmla="*/ 183301 h 1522228"/>
              <a:gd name="connsiteX3" fmla="*/ 1137162 w 2187630"/>
              <a:gd name="connsiteY3" fmla="*/ 120932 h 1522228"/>
              <a:gd name="connsiteX4" fmla="*/ 1303918 w 2187630"/>
              <a:gd name="connsiteY4" fmla="*/ 7047 h 1522228"/>
              <a:gd name="connsiteX5" fmla="*/ 1510730 w 2187630"/>
              <a:gd name="connsiteY5" fmla="*/ 87422 h 1522228"/>
              <a:gd name="connsiteX6" fmla="*/ 1795831 w 2187630"/>
              <a:gd name="connsiteY6" fmla="*/ 24313 h 1522228"/>
              <a:gd name="connsiteX7" fmla="*/ 1940407 w 2187630"/>
              <a:gd name="connsiteY7" fmla="*/ 196480 h 1522228"/>
              <a:gd name="connsiteX8" fmla="*/ 2125950 w 2187630"/>
              <a:gd name="connsiteY8" fmla="*/ 363572 h 1522228"/>
              <a:gd name="connsiteX9" fmla="*/ 2117646 w 2187630"/>
              <a:gd name="connsiteY9" fmla="*/ 544760 h 1522228"/>
              <a:gd name="connsiteX10" fmla="*/ 2178312 w 2187630"/>
              <a:gd name="connsiteY10" fmla="*/ 821791 h 1522228"/>
              <a:gd name="connsiteX11" fmla="*/ 1894122 w 2187630"/>
              <a:gd name="connsiteY11" fmla="*/ 1064291 h 1522228"/>
              <a:gd name="connsiteX12" fmla="*/ 1792388 w 2187630"/>
              <a:gd name="connsiteY12" fmla="*/ 1272082 h 1522228"/>
              <a:gd name="connsiteX13" fmla="*/ 1446013 w 2187630"/>
              <a:gd name="connsiteY13" fmla="*/ 1297241 h 1522228"/>
              <a:gd name="connsiteX14" fmla="*/ 1198487 w 2187630"/>
              <a:gd name="connsiteY14" fmla="*/ 1518915 h 1522228"/>
              <a:gd name="connsiteX15" fmla="*/ 834540 w 2187630"/>
              <a:gd name="connsiteY15" fmla="*/ 1383606 h 1522228"/>
              <a:gd name="connsiteX16" fmla="*/ 293912 w 2187630"/>
              <a:gd name="connsiteY16" fmla="*/ 1249918 h 1522228"/>
              <a:gd name="connsiteX17" fmla="*/ 56209 w 2187630"/>
              <a:gd name="connsiteY17" fmla="*/ 1101148 h 1522228"/>
              <a:gd name="connsiteX18" fmla="*/ 107001 w 2187630"/>
              <a:gd name="connsiteY18" fmla="*/ 900334 h 1522228"/>
              <a:gd name="connsiteX19" fmla="*/ -254 w 2187630"/>
              <a:gd name="connsiteY19" fmla="*/ 694305 h 1522228"/>
              <a:gd name="connsiteX20" fmla="*/ 195620 w 2187630"/>
              <a:gd name="connsiteY20" fmla="*/ 511179 h 1522228"/>
              <a:gd name="connsiteX21" fmla="*/ 197494 w 2187630"/>
              <a:gd name="connsiteY21" fmla="*/ 506352 h 1522228"/>
              <a:gd name="connsiteX0" fmla="*/ 2459550 w 2187630"/>
              <a:gd name="connsiteY0" fmla="*/ 1500384 h 1522228"/>
              <a:gd name="connsiteX1" fmla="*/ 2417266 w 2187630"/>
              <a:gd name="connsiteY1" fmla="*/ 1542668 h 1522228"/>
              <a:gd name="connsiteX2" fmla="*/ 2374982 w 2187630"/>
              <a:gd name="connsiteY2" fmla="*/ 1500384 h 1522228"/>
              <a:gd name="connsiteX3" fmla="*/ 2417266 w 2187630"/>
              <a:gd name="connsiteY3" fmla="*/ 1458100 h 1522228"/>
              <a:gd name="connsiteX4" fmla="*/ 2459550 w 2187630"/>
              <a:gd name="connsiteY4" fmla="*/ 1500384 h 1522228"/>
              <a:gd name="connsiteX0" fmla="*/ 2369618 w 2187630"/>
              <a:gd name="connsiteY0" fmla="*/ 1426529 h 1522228"/>
              <a:gd name="connsiteX1" fmla="*/ 2285050 w 2187630"/>
              <a:gd name="connsiteY1" fmla="*/ 1511097 h 1522228"/>
              <a:gd name="connsiteX2" fmla="*/ 2200482 w 2187630"/>
              <a:gd name="connsiteY2" fmla="*/ 1426529 h 1522228"/>
              <a:gd name="connsiteX3" fmla="*/ 2285050 w 2187630"/>
              <a:gd name="connsiteY3" fmla="*/ 1341961 h 1522228"/>
              <a:gd name="connsiteX4" fmla="*/ 2369618 w 2187630"/>
              <a:gd name="connsiteY4" fmla="*/ 1426529 h 1522228"/>
              <a:gd name="connsiteX0" fmla="*/ 2205856 w 2187630"/>
              <a:gd name="connsiteY0" fmla="*/ 1311434 h 1522228"/>
              <a:gd name="connsiteX1" fmla="*/ 2079004 w 2187630"/>
              <a:gd name="connsiteY1" fmla="*/ 1438286 h 1522228"/>
              <a:gd name="connsiteX2" fmla="*/ 1952152 w 2187630"/>
              <a:gd name="connsiteY2" fmla="*/ 1311434 h 1522228"/>
              <a:gd name="connsiteX3" fmla="*/ 2079004 w 2187630"/>
              <a:gd name="connsiteY3" fmla="*/ 1184582 h 1522228"/>
              <a:gd name="connsiteX4" fmla="*/ 2205856 w 2187630"/>
              <a:gd name="connsiteY4" fmla="*/ 1311434 h 1522228"/>
              <a:gd name="connsiteX0" fmla="*/ 237651 w 2187630"/>
              <a:gd name="connsiteY0" fmla="*/ 922392 h 1522228"/>
              <a:gd name="connsiteX1" fmla="*/ 109381 w 2187630"/>
              <a:gd name="connsiteY1" fmla="*/ 894308 h 1522228"/>
              <a:gd name="connsiteX2" fmla="*/ 350831 w 2187630"/>
              <a:gd name="connsiteY2" fmla="*/ 1229727 h 1522228"/>
              <a:gd name="connsiteX3" fmla="*/ 294722 w 2187630"/>
              <a:gd name="connsiteY3" fmla="*/ 1243152 h 1522228"/>
              <a:gd name="connsiteX4" fmla="*/ 834439 w 2187630"/>
              <a:gd name="connsiteY4" fmla="*/ 1377404 h 1522228"/>
              <a:gd name="connsiteX5" fmla="*/ 800611 w 2187630"/>
              <a:gd name="connsiteY5" fmla="*/ 1316092 h 1522228"/>
              <a:gd name="connsiteX6" fmla="*/ 1459787 w 2187630"/>
              <a:gd name="connsiteY6" fmla="*/ 1224512 h 1522228"/>
              <a:gd name="connsiteX7" fmla="*/ 1446266 w 2187630"/>
              <a:gd name="connsiteY7" fmla="*/ 1291779 h 1522228"/>
              <a:gd name="connsiteX8" fmla="*/ 1728278 w 2187630"/>
              <a:gd name="connsiteY8" fmla="*/ 808824 h 1522228"/>
              <a:gd name="connsiteX9" fmla="*/ 1892907 w 2187630"/>
              <a:gd name="connsiteY9" fmla="*/ 1060274 h 1522228"/>
              <a:gd name="connsiteX10" fmla="*/ 2116633 w 2187630"/>
              <a:gd name="connsiteY10" fmla="*/ 541025 h 1522228"/>
              <a:gd name="connsiteX11" fmla="*/ 2043307 w 2187630"/>
              <a:gd name="connsiteY11" fmla="*/ 635318 h 1522228"/>
              <a:gd name="connsiteX12" fmla="*/ 1940711 w 2187630"/>
              <a:gd name="connsiteY12" fmla="*/ 191194 h 1522228"/>
              <a:gd name="connsiteX13" fmla="*/ 1944560 w 2187630"/>
              <a:gd name="connsiteY13" fmla="*/ 235733 h 1522228"/>
              <a:gd name="connsiteX14" fmla="*/ 1472497 w 2187630"/>
              <a:gd name="connsiteY14" fmla="*/ 139255 h 1522228"/>
              <a:gd name="connsiteX15" fmla="*/ 1510072 w 2187630"/>
              <a:gd name="connsiteY15" fmla="*/ 82454 h 1522228"/>
              <a:gd name="connsiteX16" fmla="*/ 1121211 w 2187630"/>
              <a:gd name="connsiteY16" fmla="*/ 166317 h 1522228"/>
              <a:gd name="connsiteX17" fmla="*/ 1139390 w 2187630"/>
              <a:gd name="connsiteY17" fmla="*/ 117338 h 1522228"/>
              <a:gd name="connsiteX18" fmla="*/ 708954 w 2187630"/>
              <a:gd name="connsiteY18" fmla="*/ 182949 h 1522228"/>
              <a:gd name="connsiteX19" fmla="*/ 774785 w 2187630"/>
              <a:gd name="connsiteY19" fmla="*/ 230448 h 1522228"/>
              <a:gd name="connsiteX20" fmla="*/ 208989 w 2187630"/>
              <a:gd name="connsiteY20" fmla="*/ 556353 h 1522228"/>
              <a:gd name="connsiteX21" fmla="*/ 197494 w 2187630"/>
              <a:gd name="connsiteY21" fmla="*/ 506352 h 15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7630" h="1522228" fill="none" extrusionOk="0">
                <a:moveTo>
                  <a:pt x="197494" y="506352"/>
                </a:moveTo>
                <a:cubicBezTo>
                  <a:pt x="177921" y="406540"/>
                  <a:pt x="222108" y="334777"/>
                  <a:pt x="284746" y="243380"/>
                </a:cubicBezTo>
                <a:cubicBezTo>
                  <a:pt x="397274" y="146888"/>
                  <a:pt x="568908" y="109826"/>
                  <a:pt x="709207" y="183301"/>
                </a:cubicBezTo>
                <a:cubicBezTo>
                  <a:pt x="765713" y="37905"/>
                  <a:pt x="1009362" y="42109"/>
                  <a:pt x="1137162" y="120932"/>
                </a:cubicBezTo>
                <a:cubicBezTo>
                  <a:pt x="1165463" y="60064"/>
                  <a:pt x="1230922" y="13502"/>
                  <a:pt x="1303918" y="7047"/>
                </a:cubicBezTo>
                <a:cubicBezTo>
                  <a:pt x="1390027" y="-20549"/>
                  <a:pt x="1465555" y="18012"/>
                  <a:pt x="1510730" y="87422"/>
                </a:cubicBezTo>
                <a:cubicBezTo>
                  <a:pt x="1559786" y="20723"/>
                  <a:pt x="1681274" y="-37449"/>
                  <a:pt x="1795831" y="24313"/>
                </a:cubicBezTo>
                <a:cubicBezTo>
                  <a:pt x="1875952" y="53534"/>
                  <a:pt x="1936907" y="132373"/>
                  <a:pt x="1940407" y="196480"/>
                </a:cubicBezTo>
                <a:cubicBezTo>
                  <a:pt x="2018530" y="229087"/>
                  <a:pt x="2101139" y="298733"/>
                  <a:pt x="2125950" y="363572"/>
                </a:cubicBezTo>
                <a:cubicBezTo>
                  <a:pt x="2143117" y="408274"/>
                  <a:pt x="2134398" y="483966"/>
                  <a:pt x="2117646" y="544760"/>
                </a:cubicBezTo>
                <a:cubicBezTo>
                  <a:pt x="2159637" y="631220"/>
                  <a:pt x="2193381" y="713503"/>
                  <a:pt x="2178312" y="821791"/>
                </a:cubicBezTo>
                <a:cubicBezTo>
                  <a:pt x="2115485" y="953281"/>
                  <a:pt x="2046531" y="1037624"/>
                  <a:pt x="1894122" y="1064291"/>
                </a:cubicBezTo>
                <a:cubicBezTo>
                  <a:pt x="1889836" y="1151085"/>
                  <a:pt x="1868909" y="1206359"/>
                  <a:pt x="1792388" y="1272082"/>
                </a:cubicBezTo>
                <a:cubicBezTo>
                  <a:pt x="1672160" y="1354535"/>
                  <a:pt x="1547594" y="1357436"/>
                  <a:pt x="1446013" y="1297241"/>
                </a:cubicBezTo>
                <a:cubicBezTo>
                  <a:pt x="1410465" y="1404701"/>
                  <a:pt x="1327440" y="1496825"/>
                  <a:pt x="1198487" y="1518915"/>
                </a:cubicBezTo>
                <a:cubicBezTo>
                  <a:pt x="1068951" y="1562299"/>
                  <a:pt x="916470" y="1528055"/>
                  <a:pt x="834540" y="1383606"/>
                </a:cubicBezTo>
                <a:cubicBezTo>
                  <a:pt x="675523" y="1516975"/>
                  <a:pt x="361795" y="1432633"/>
                  <a:pt x="293912" y="1249918"/>
                </a:cubicBezTo>
                <a:cubicBezTo>
                  <a:pt x="191559" y="1264818"/>
                  <a:pt x="99191" y="1212556"/>
                  <a:pt x="56209" y="1101148"/>
                </a:cubicBezTo>
                <a:cubicBezTo>
                  <a:pt x="31269" y="1020843"/>
                  <a:pt x="51316" y="965353"/>
                  <a:pt x="107001" y="900334"/>
                </a:cubicBezTo>
                <a:cubicBezTo>
                  <a:pt x="36703" y="872723"/>
                  <a:pt x="-12803" y="779953"/>
                  <a:pt x="-254" y="694305"/>
                </a:cubicBezTo>
                <a:cubicBezTo>
                  <a:pt x="-559" y="609298"/>
                  <a:pt x="98763" y="520049"/>
                  <a:pt x="195620" y="511179"/>
                </a:cubicBezTo>
                <a:cubicBezTo>
                  <a:pt x="196098" y="509581"/>
                  <a:pt x="196876" y="508028"/>
                  <a:pt x="197494" y="506352"/>
                </a:cubicBezTo>
                <a:close/>
              </a:path>
              <a:path w="2187630" h="1522228" fill="none" extrusionOk="0">
                <a:moveTo>
                  <a:pt x="2459550" y="1500384"/>
                </a:moveTo>
                <a:cubicBezTo>
                  <a:pt x="2458550" y="1527420"/>
                  <a:pt x="2441829" y="1542493"/>
                  <a:pt x="2417266" y="1542668"/>
                </a:cubicBezTo>
                <a:cubicBezTo>
                  <a:pt x="2391216" y="1541598"/>
                  <a:pt x="2372870" y="1526847"/>
                  <a:pt x="2374982" y="1500384"/>
                </a:cubicBezTo>
                <a:cubicBezTo>
                  <a:pt x="2377846" y="1475579"/>
                  <a:pt x="2389452" y="1461641"/>
                  <a:pt x="2417266" y="1458100"/>
                </a:cubicBezTo>
                <a:cubicBezTo>
                  <a:pt x="2441323" y="1457948"/>
                  <a:pt x="2456106" y="1474876"/>
                  <a:pt x="2459550" y="1500384"/>
                </a:cubicBezTo>
                <a:close/>
              </a:path>
              <a:path w="2187630" h="1522228" fill="none" extrusionOk="0">
                <a:moveTo>
                  <a:pt x="2369618" y="1426529"/>
                </a:moveTo>
                <a:cubicBezTo>
                  <a:pt x="2369516" y="1476433"/>
                  <a:pt x="2335185" y="1501729"/>
                  <a:pt x="2285050" y="1511097"/>
                </a:cubicBezTo>
                <a:cubicBezTo>
                  <a:pt x="2239317" y="1506298"/>
                  <a:pt x="2199121" y="1474687"/>
                  <a:pt x="2200482" y="1426529"/>
                </a:cubicBezTo>
                <a:cubicBezTo>
                  <a:pt x="2202298" y="1383136"/>
                  <a:pt x="2243631" y="1346578"/>
                  <a:pt x="2285050" y="1341961"/>
                </a:cubicBezTo>
                <a:cubicBezTo>
                  <a:pt x="2338211" y="1350168"/>
                  <a:pt x="2378914" y="1382442"/>
                  <a:pt x="2369618" y="1426529"/>
                </a:cubicBezTo>
                <a:close/>
              </a:path>
              <a:path w="2187630" h="1522228" fill="none" extrusionOk="0">
                <a:moveTo>
                  <a:pt x="2205856" y="1311434"/>
                </a:moveTo>
                <a:cubicBezTo>
                  <a:pt x="2213894" y="1385763"/>
                  <a:pt x="2146310" y="1441542"/>
                  <a:pt x="2079004" y="1438286"/>
                </a:cubicBezTo>
                <a:cubicBezTo>
                  <a:pt x="2006522" y="1435094"/>
                  <a:pt x="1957977" y="1394985"/>
                  <a:pt x="1952152" y="1311434"/>
                </a:cubicBezTo>
                <a:cubicBezTo>
                  <a:pt x="1947865" y="1246563"/>
                  <a:pt x="2004233" y="1183295"/>
                  <a:pt x="2079004" y="1184582"/>
                </a:cubicBezTo>
                <a:cubicBezTo>
                  <a:pt x="2141184" y="1187966"/>
                  <a:pt x="2191932" y="1245221"/>
                  <a:pt x="2205856" y="1311434"/>
                </a:cubicBezTo>
                <a:close/>
              </a:path>
              <a:path w="2187630" h="1522228" fill="none" extrusionOk="0">
                <a:moveTo>
                  <a:pt x="237651" y="922392"/>
                </a:moveTo>
                <a:cubicBezTo>
                  <a:pt x="191449" y="929826"/>
                  <a:pt x="143797" y="912032"/>
                  <a:pt x="109381" y="894308"/>
                </a:cubicBezTo>
                <a:moveTo>
                  <a:pt x="350831" y="1229727"/>
                </a:moveTo>
                <a:cubicBezTo>
                  <a:pt x="333888" y="1234068"/>
                  <a:pt x="311325" y="1242918"/>
                  <a:pt x="294722" y="1243152"/>
                </a:cubicBezTo>
                <a:moveTo>
                  <a:pt x="834439" y="1377404"/>
                </a:moveTo>
                <a:cubicBezTo>
                  <a:pt x="821177" y="1359379"/>
                  <a:pt x="811508" y="1340703"/>
                  <a:pt x="800611" y="1316092"/>
                </a:cubicBezTo>
                <a:moveTo>
                  <a:pt x="1459787" y="1224512"/>
                </a:moveTo>
                <a:cubicBezTo>
                  <a:pt x="1456888" y="1247099"/>
                  <a:pt x="1450741" y="1266906"/>
                  <a:pt x="1446266" y="1291779"/>
                </a:cubicBezTo>
                <a:moveTo>
                  <a:pt x="1728278" y="808824"/>
                </a:moveTo>
                <a:cubicBezTo>
                  <a:pt x="1828984" y="840364"/>
                  <a:pt x="1882510" y="950468"/>
                  <a:pt x="1892907" y="1060274"/>
                </a:cubicBezTo>
                <a:moveTo>
                  <a:pt x="2116633" y="541025"/>
                </a:moveTo>
                <a:cubicBezTo>
                  <a:pt x="2105083" y="575091"/>
                  <a:pt x="2073862" y="611230"/>
                  <a:pt x="2043307" y="635318"/>
                </a:cubicBezTo>
                <a:moveTo>
                  <a:pt x="1940711" y="191194"/>
                </a:moveTo>
                <a:cubicBezTo>
                  <a:pt x="1942392" y="204042"/>
                  <a:pt x="1944929" y="220078"/>
                  <a:pt x="1944560" y="235733"/>
                </a:cubicBezTo>
                <a:moveTo>
                  <a:pt x="1472497" y="139255"/>
                </a:moveTo>
                <a:cubicBezTo>
                  <a:pt x="1481515" y="117587"/>
                  <a:pt x="1493958" y="102209"/>
                  <a:pt x="1510072" y="82454"/>
                </a:cubicBezTo>
                <a:moveTo>
                  <a:pt x="1121211" y="166317"/>
                </a:moveTo>
                <a:cubicBezTo>
                  <a:pt x="1124192" y="146246"/>
                  <a:pt x="1134053" y="134922"/>
                  <a:pt x="1139390" y="117338"/>
                </a:cubicBezTo>
                <a:moveTo>
                  <a:pt x="708954" y="182949"/>
                </a:moveTo>
                <a:cubicBezTo>
                  <a:pt x="728541" y="198100"/>
                  <a:pt x="755175" y="208855"/>
                  <a:pt x="774785" y="230448"/>
                </a:cubicBezTo>
                <a:moveTo>
                  <a:pt x="208989" y="556353"/>
                </a:moveTo>
                <a:cubicBezTo>
                  <a:pt x="203008" y="535818"/>
                  <a:pt x="198725" y="523408"/>
                  <a:pt x="197494" y="506352"/>
                </a:cubicBezTo>
              </a:path>
              <a:path w="2187630" h="1522228" stroke="0" extrusionOk="0">
                <a:moveTo>
                  <a:pt x="197494" y="506352"/>
                </a:moveTo>
                <a:cubicBezTo>
                  <a:pt x="185585" y="417052"/>
                  <a:pt x="220157" y="310223"/>
                  <a:pt x="284746" y="243380"/>
                </a:cubicBezTo>
                <a:cubicBezTo>
                  <a:pt x="379209" y="113129"/>
                  <a:pt x="580834" y="138468"/>
                  <a:pt x="709207" y="183301"/>
                </a:cubicBezTo>
                <a:cubicBezTo>
                  <a:pt x="798601" y="57200"/>
                  <a:pt x="1028438" y="13196"/>
                  <a:pt x="1137162" y="120932"/>
                </a:cubicBezTo>
                <a:cubicBezTo>
                  <a:pt x="1166526" y="63150"/>
                  <a:pt x="1233728" y="7879"/>
                  <a:pt x="1303918" y="7047"/>
                </a:cubicBezTo>
                <a:cubicBezTo>
                  <a:pt x="1386443" y="1403"/>
                  <a:pt x="1461061" y="39015"/>
                  <a:pt x="1510730" y="87422"/>
                </a:cubicBezTo>
                <a:cubicBezTo>
                  <a:pt x="1564162" y="19190"/>
                  <a:pt x="1691186" y="-18262"/>
                  <a:pt x="1795831" y="24313"/>
                </a:cubicBezTo>
                <a:cubicBezTo>
                  <a:pt x="1874269" y="46745"/>
                  <a:pt x="1936819" y="128166"/>
                  <a:pt x="1940407" y="196480"/>
                </a:cubicBezTo>
                <a:cubicBezTo>
                  <a:pt x="2026101" y="203504"/>
                  <a:pt x="2108904" y="296465"/>
                  <a:pt x="2125950" y="363572"/>
                </a:cubicBezTo>
                <a:cubicBezTo>
                  <a:pt x="2134082" y="422101"/>
                  <a:pt x="2141251" y="492853"/>
                  <a:pt x="2117646" y="544760"/>
                </a:cubicBezTo>
                <a:cubicBezTo>
                  <a:pt x="2173519" y="624998"/>
                  <a:pt x="2220879" y="724089"/>
                  <a:pt x="2178312" y="821791"/>
                </a:cubicBezTo>
                <a:cubicBezTo>
                  <a:pt x="2148065" y="959017"/>
                  <a:pt x="2028181" y="1044695"/>
                  <a:pt x="1894122" y="1064291"/>
                </a:cubicBezTo>
                <a:cubicBezTo>
                  <a:pt x="1897394" y="1145894"/>
                  <a:pt x="1863024" y="1215139"/>
                  <a:pt x="1792388" y="1272082"/>
                </a:cubicBezTo>
                <a:cubicBezTo>
                  <a:pt x="1684090" y="1362343"/>
                  <a:pt x="1558521" y="1351944"/>
                  <a:pt x="1446013" y="1297241"/>
                </a:cubicBezTo>
                <a:cubicBezTo>
                  <a:pt x="1412978" y="1418184"/>
                  <a:pt x="1315099" y="1472216"/>
                  <a:pt x="1198487" y="1518915"/>
                </a:cubicBezTo>
                <a:cubicBezTo>
                  <a:pt x="1057979" y="1547158"/>
                  <a:pt x="941325" y="1502017"/>
                  <a:pt x="834540" y="1383606"/>
                </a:cubicBezTo>
                <a:cubicBezTo>
                  <a:pt x="609587" y="1490868"/>
                  <a:pt x="393546" y="1402174"/>
                  <a:pt x="293912" y="1249918"/>
                </a:cubicBezTo>
                <a:cubicBezTo>
                  <a:pt x="177828" y="1249001"/>
                  <a:pt x="92971" y="1205911"/>
                  <a:pt x="56209" y="1101148"/>
                </a:cubicBezTo>
                <a:cubicBezTo>
                  <a:pt x="36714" y="1016716"/>
                  <a:pt x="57203" y="959141"/>
                  <a:pt x="107001" y="900334"/>
                </a:cubicBezTo>
                <a:cubicBezTo>
                  <a:pt x="29497" y="842279"/>
                  <a:pt x="-13813" y="781813"/>
                  <a:pt x="-254" y="694305"/>
                </a:cubicBezTo>
                <a:cubicBezTo>
                  <a:pt x="32079" y="597337"/>
                  <a:pt x="89993" y="543382"/>
                  <a:pt x="195620" y="511179"/>
                </a:cubicBezTo>
                <a:cubicBezTo>
                  <a:pt x="195841" y="509741"/>
                  <a:pt x="196744" y="507594"/>
                  <a:pt x="197494" y="506352"/>
                </a:cubicBezTo>
                <a:close/>
              </a:path>
              <a:path w="2187630" h="1522228" stroke="0" extrusionOk="0">
                <a:moveTo>
                  <a:pt x="2459550" y="1500384"/>
                </a:moveTo>
                <a:cubicBezTo>
                  <a:pt x="2460398" y="1518118"/>
                  <a:pt x="2441135" y="1542115"/>
                  <a:pt x="2417266" y="1542668"/>
                </a:cubicBezTo>
                <a:cubicBezTo>
                  <a:pt x="2391785" y="1539937"/>
                  <a:pt x="2380393" y="1522263"/>
                  <a:pt x="2374982" y="1500384"/>
                </a:cubicBezTo>
                <a:cubicBezTo>
                  <a:pt x="2376080" y="1477253"/>
                  <a:pt x="2393603" y="1457426"/>
                  <a:pt x="2417266" y="1458100"/>
                </a:cubicBezTo>
                <a:cubicBezTo>
                  <a:pt x="2442997" y="1462537"/>
                  <a:pt x="2462162" y="1474938"/>
                  <a:pt x="2459550" y="1500384"/>
                </a:cubicBezTo>
                <a:close/>
              </a:path>
              <a:path w="2187630" h="1522228" stroke="0" extrusionOk="0">
                <a:moveTo>
                  <a:pt x="2369618" y="1426529"/>
                </a:moveTo>
                <a:cubicBezTo>
                  <a:pt x="2358967" y="1472010"/>
                  <a:pt x="2325510" y="1514343"/>
                  <a:pt x="2285050" y="1511097"/>
                </a:cubicBezTo>
                <a:cubicBezTo>
                  <a:pt x="2240373" y="1510909"/>
                  <a:pt x="2206524" y="1475385"/>
                  <a:pt x="2200482" y="1426529"/>
                </a:cubicBezTo>
                <a:cubicBezTo>
                  <a:pt x="2194334" y="1386963"/>
                  <a:pt x="2244304" y="1345233"/>
                  <a:pt x="2285050" y="1341961"/>
                </a:cubicBezTo>
                <a:cubicBezTo>
                  <a:pt x="2326315" y="1347285"/>
                  <a:pt x="2362649" y="1386575"/>
                  <a:pt x="2369618" y="1426529"/>
                </a:cubicBezTo>
                <a:close/>
              </a:path>
              <a:path w="2187630" h="1522228" stroke="0" extrusionOk="0">
                <a:moveTo>
                  <a:pt x="2205856" y="1311434"/>
                </a:moveTo>
                <a:cubicBezTo>
                  <a:pt x="2214384" y="1371600"/>
                  <a:pt x="2149583" y="1432472"/>
                  <a:pt x="2079004" y="1438286"/>
                </a:cubicBezTo>
                <a:cubicBezTo>
                  <a:pt x="2018465" y="1451144"/>
                  <a:pt x="1942622" y="1383112"/>
                  <a:pt x="1952152" y="1311434"/>
                </a:cubicBezTo>
                <a:cubicBezTo>
                  <a:pt x="1954432" y="1237639"/>
                  <a:pt x="1997873" y="1177002"/>
                  <a:pt x="2079004" y="1184582"/>
                </a:cubicBezTo>
                <a:cubicBezTo>
                  <a:pt x="2159628" y="1184519"/>
                  <a:pt x="2201239" y="1241712"/>
                  <a:pt x="2205856" y="1311434"/>
                </a:cubicBezTo>
                <a:close/>
              </a:path>
              <a:path w="2187630" h="1522228" fill="none" stroke="0" extrusionOk="0">
                <a:moveTo>
                  <a:pt x="237651" y="922392"/>
                </a:moveTo>
                <a:cubicBezTo>
                  <a:pt x="189875" y="928895"/>
                  <a:pt x="146408" y="905906"/>
                  <a:pt x="109381" y="894308"/>
                </a:cubicBezTo>
                <a:moveTo>
                  <a:pt x="350831" y="1229727"/>
                </a:moveTo>
                <a:cubicBezTo>
                  <a:pt x="335220" y="1238866"/>
                  <a:pt x="313313" y="1241403"/>
                  <a:pt x="294722" y="1243152"/>
                </a:cubicBezTo>
                <a:moveTo>
                  <a:pt x="834439" y="1377404"/>
                </a:moveTo>
                <a:cubicBezTo>
                  <a:pt x="822400" y="1357215"/>
                  <a:pt x="811418" y="1337888"/>
                  <a:pt x="800611" y="1316092"/>
                </a:cubicBezTo>
                <a:moveTo>
                  <a:pt x="1459787" y="1224512"/>
                </a:moveTo>
                <a:cubicBezTo>
                  <a:pt x="1460789" y="1250290"/>
                  <a:pt x="1458023" y="1272253"/>
                  <a:pt x="1446266" y="1291779"/>
                </a:cubicBezTo>
                <a:moveTo>
                  <a:pt x="1728278" y="808824"/>
                </a:moveTo>
                <a:cubicBezTo>
                  <a:pt x="1837613" y="842411"/>
                  <a:pt x="1895126" y="943741"/>
                  <a:pt x="1892907" y="1060274"/>
                </a:cubicBezTo>
                <a:moveTo>
                  <a:pt x="2116633" y="541025"/>
                </a:moveTo>
                <a:cubicBezTo>
                  <a:pt x="2104749" y="574923"/>
                  <a:pt x="2070877" y="607973"/>
                  <a:pt x="2043307" y="635318"/>
                </a:cubicBezTo>
                <a:moveTo>
                  <a:pt x="1940711" y="191194"/>
                </a:moveTo>
                <a:cubicBezTo>
                  <a:pt x="1945588" y="204725"/>
                  <a:pt x="1943436" y="220684"/>
                  <a:pt x="1944560" y="235733"/>
                </a:cubicBezTo>
                <a:moveTo>
                  <a:pt x="1472497" y="139255"/>
                </a:moveTo>
                <a:cubicBezTo>
                  <a:pt x="1478298" y="119964"/>
                  <a:pt x="1495247" y="99706"/>
                  <a:pt x="1510072" y="82454"/>
                </a:cubicBezTo>
                <a:moveTo>
                  <a:pt x="1121211" y="166317"/>
                </a:moveTo>
                <a:cubicBezTo>
                  <a:pt x="1123865" y="152354"/>
                  <a:pt x="1130575" y="133086"/>
                  <a:pt x="1139390" y="117338"/>
                </a:cubicBezTo>
                <a:moveTo>
                  <a:pt x="708954" y="182949"/>
                </a:moveTo>
                <a:cubicBezTo>
                  <a:pt x="733223" y="195236"/>
                  <a:pt x="751557" y="213626"/>
                  <a:pt x="774785" y="230448"/>
                </a:cubicBezTo>
                <a:moveTo>
                  <a:pt x="208989" y="556353"/>
                </a:moveTo>
                <a:cubicBezTo>
                  <a:pt x="199936" y="538947"/>
                  <a:pt x="198473" y="520469"/>
                  <a:pt x="197494" y="506352"/>
                </a:cubicBezTo>
              </a:path>
            </a:pathLst>
          </a:custGeom>
          <a:solidFill>
            <a:schemeClr val="bg1"/>
          </a:solidFill>
          <a:ln w="38100" cap="flat" cmpd="sng" algn="ctr">
            <a:solidFill>
              <a:schemeClr val="dk1"/>
            </a:solidFill>
            <a:prstDash val="solid"/>
            <a:round/>
            <a:headEnd type="none" w="med" len="med"/>
            <a:tailEnd type="none" w="med" len="med"/>
            <a:extLst>
              <a:ext uri="{C807C97D-BFC1-408E-A445-0C87EB9F89A2}">
                <ask:lineSketchStyleProps xmlns:ask="http://schemas.microsoft.com/office/drawing/2018/sketchyshapes" sd="2545439387">
                  <a:prstGeom prst="cloudCallout">
                    <a:avLst>
                      <a:gd name="adj1" fmla="val 60497"/>
                      <a:gd name="adj2" fmla="val 48565"/>
                    </a:avLst>
                  </a:prstGeom>
                  <ask:type>
                    <ask:lineSketchFreehand/>
                  </ask:type>
                </ask:lineSketchStyleProps>
              </a:ext>
            </a:extLst>
          </a:ln>
        </p:spPr>
        <p:style>
          <a:lnRef idx="0">
            <a:scrgbClr r="0" g="0" b="0"/>
          </a:lnRef>
          <a:fillRef idx="0">
            <a:scrgbClr r="0" g="0" b="0"/>
          </a:fillRef>
          <a:effectRef idx="0">
            <a:scrgbClr r="0" g="0" b="0"/>
          </a:effectRef>
          <a:fontRef idx="minor">
            <a:schemeClr val="dk1"/>
          </a:fontRef>
        </p:style>
        <p:txBody>
          <a:bodyPr rtlCol="0" anchor="ctr"/>
          <a:lstStyle/>
          <a:p>
            <a:pPr algn="ctr"/>
            <a:r>
              <a:rPr lang="de-DE" sz="1050" dirty="0">
                <a:solidFill>
                  <a:schemeClr val="dk1"/>
                </a:solidFill>
              </a:rPr>
              <a:t>Abschlussreflexion: Warum eigentlich „Ersatzkaiser?“ Wer oder was ist damit gemeint?</a:t>
            </a:r>
          </a:p>
        </p:txBody>
      </p:sp>
      <p:sp>
        <p:nvSpPr>
          <p:cNvPr id="34" name="Textfeld 33">
            <a:extLst>
              <a:ext uri="{FF2B5EF4-FFF2-40B4-BE49-F238E27FC236}">
                <a16:creationId xmlns:a16="http://schemas.microsoft.com/office/drawing/2014/main" id="{2CD998DC-38D0-EB08-C42E-90DF9170571C}"/>
              </a:ext>
            </a:extLst>
          </p:cNvPr>
          <p:cNvSpPr txBox="1">
            <a:spLocks noGrp="1" noRot="1" noMove="1" noResize="1" noEditPoints="1" noAdjustHandles="1" noChangeArrowheads="1" noChangeShapeType="1"/>
          </p:cNvSpPr>
          <p:nvPr/>
        </p:nvSpPr>
        <p:spPr>
          <a:xfrm>
            <a:off x="6097429" y="6599758"/>
            <a:ext cx="3808571" cy="261610"/>
          </a:xfrm>
          <a:prstGeom prst="rect">
            <a:avLst/>
          </a:prstGeom>
          <a:noFill/>
        </p:spPr>
        <p:txBody>
          <a:bodyPr wrap="square">
            <a:spAutoFit/>
          </a:bodyPr>
          <a:lstStyle/>
          <a:p>
            <a:pPr algn="r"/>
            <a:r>
              <a:rPr lang="de-DE" sz="1100" dirty="0">
                <a:solidFill>
                  <a:schemeClr val="bg1">
                    <a:lumMod val="50000"/>
                  </a:schemeClr>
                </a:solidFill>
                <a:latin typeface="+mj-lt"/>
                <a:ea typeface="ATypewriterForMe" panose="02000603000000000000" pitchFamily="2" charset="0"/>
              </a:rPr>
              <a:t>CC-BY-SA 4.0 Kristina Wahl 2022</a:t>
            </a:r>
          </a:p>
        </p:txBody>
      </p:sp>
    </p:spTree>
    <p:extLst>
      <p:ext uri="{BB962C8B-B14F-4D97-AF65-F5344CB8AC3E}">
        <p14:creationId xmlns:p14="http://schemas.microsoft.com/office/powerpoint/2010/main" val="2747715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B62F-8BE9-F641-3F68-9856F46DB5F3}"/>
              </a:ext>
            </a:extLst>
          </p:cNvPr>
          <p:cNvSpPr>
            <a:spLocks noGrp="1" noRot="1" noMove="1" noResize="1" noEditPoints="1" noAdjustHandles="1" noChangeArrowheads="1" noChangeShapeType="1"/>
          </p:cNvSpPr>
          <p:nvPr>
            <p:ph type="title"/>
          </p:nvPr>
        </p:nvSpPr>
        <p:spPr>
          <a:xfrm>
            <a:off x="780081" y="978102"/>
            <a:ext cx="8603102" cy="1062644"/>
          </a:xfrm>
        </p:spPr>
        <p:txBody>
          <a:bodyPr anchor="b">
            <a:normAutofit/>
          </a:bodyPr>
          <a:lstStyle/>
          <a:p>
            <a:r>
              <a:rPr lang="de-DE" b="1" dirty="0"/>
              <a:t>4. S.O.S. - Gesetzesnotfall</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1194" y="2265037"/>
            <a:ext cx="822657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Grafik 3" descr="Schachfiguren mit einfarbiger Füllung">
            <a:extLst>
              <a:ext uri="{FF2B5EF4-FFF2-40B4-BE49-F238E27FC236}">
                <a16:creationId xmlns:a16="http://schemas.microsoft.com/office/drawing/2014/main" id="{A8C8E7E1-BDF1-C54E-76DB-E6875B7FC85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5143" y="2811104"/>
            <a:ext cx="2735265" cy="2735265"/>
          </a:xfrm>
          <a:prstGeom prst="rect">
            <a:avLst/>
          </a:prstGeom>
        </p:spPr>
      </p:pic>
      <p:sp>
        <p:nvSpPr>
          <p:cNvPr id="5" name="Rectangle 1">
            <a:extLst>
              <a:ext uri="{FF2B5EF4-FFF2-40B4-BE49-F238E27FC236}">
                <a16:creationId xmlns:a16="http://schemas.microsoft.com/office/drawing/2014/main" id="{C658E68B-9D4A-61F1-0FE3-224C4FACC37E}"/>
              </a:ext>
            </a:extLst>
          </p:cNvPr>
          <p:cNvSpPr>
            <a:spLocks noGrp="1" noRot="1" noMove="1" noResize="1" noEditPoints="1" noAdjustHandles="1" noChangeArrowheads="1" noChangeShapeType="1"/>
          </p:cNvSpPr>
          <p:nvPr>
            <p:ph idx="1"/>
          </p:nvPr>
        </p:nvSpPr>
        <p:spPr bwMode="auto">
          <a:xfrm>
            <a:off x="3535680" y="2354772"/>
            <a:ext cx="5610047" cy="436606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algn="just"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Nicht alle Gesetze stoßen bei allen Menschen/Verfassungsorganen auf breite Zustimmung und manche haben sogar die Macht, </a:t>
            </a:r>
          </a:p>
          <a:p>
            <a:pPr algn="just"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diese vorläufig zu </a:t>
            </a:r>
            <a:r>
              <a:rPr kumimoji="0" lang="de-DE" altLang="de-DE" sz="2200" b="1" i="0" u="none" strike="noStrike" cap="none" normalizeH="0" baseline="0" dirty="0">
                <a:ln>
                  <a:noFill/>
                </a:ln>
                <a:effectLst/>
                <a:latin typeface="+mj-lt"/>
                <a:cs typeface="Calibri" panose="020F0502020204030204" pitchFamily="34" charset="0"/>
              </a:rPr>
              <a:t>stoppen</a:t>
            </a:r>
            <a:r>
              <a:rPr kumimoji="0" lang="de-DE" altLang="de-DE" sz="2200" b="0" i="0" u="none" strike="noStrike" cap="none" normalizeH="0" baseline="0" dirty="0">
                <a:ln>
                  <a:noFill/>
                </a:ln>
                <a:effectLst/>
                <a:latin typeface="+mj-lt"/>
                <a:cs typeface="Calibri" panose="020F0502020204030204" pitchFamily="34" charset="0"/>
              </a:rPr>
              <a:t> </a:t>
            </a:r>
          </a:p>
          <a:p>
            <a:pPr marL="457200" lvl="1" indent="0" algn="just" eaLnBrk="0" fontAlgn="base" hangingPunct="0">
              <a:spcBef>
                <a:spcPct val="0"/>
              </a:spcBef>
              <a:spcAft>
                <a:spcPts val="600"/>
              </a:spcAft>
              <a:buNone/>
            </a:pPr>
            <a:r>
              <a:rPr kumimoji="0" lang="de-DE" altLang="de-DE" sz="1800" b="0" i="0" u="none" strike="noStrike" cap="none" normalizeH="0" baseline="0" dirty="0">
                <a:ln>
                  <a:noFill/>
                </a:ln>
                <a:effectLst/>
                <a:latin typeface="+mj-lt"/>
                <a:cs typeface="Calibri" panose="020F0502020204030204" pitchFamily="34" charset="0"/>
              </a:rPr>
              <a:t>(+ 1 Machtstufe)</a:t>
            </a:r>
          </a:p>
          <a:p>
            <a:pPr algn="just"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bei Konflikten zwischen Gesetzgebungs-instanzen zu </a:t>
            </a:r>
            <a:r>
              <a:rPr kumimoji="0" lang="de-DE" altLang="de-DE" sz="2200" b="1" i="0" u="none" strike="noStrike" cap="none" normalizeH="0" baseline="0" dirty="0">
                <a:ln>
                  <a:noFill/>
                </a:ln>
                <a:effectLst/>
                <a:latin typeface="+mj-lt"/>
                <a:cs typeface="Calibri" panose="020F0502020204030204" pitchFamily="34" charset="0"/>
              </a:rPr>
              <a:t>vermitteln</a:t>
            </a:r>
            <a:r>
              <a:rPr kumimoji="0" lang="de-DE" altLang="de-DE" sz="2200" b="0" i="0" u="none" strike="noStrike" cap="none" normalizeH="0" baseline="0" dirty="0">
                <a:ln>
                  <a:noFill/>
                </a:ln>
                <a:effectLst/>
                <a:latin typeface="+mj-lt"/>
                <a:cs typeface="Calibri" panose="020F0502020204030204" pitchFamily="34" charset="0"/>
              </a:rPr>
              <a:t> </a:t>
            </a:r>
          </a:p>
          <a:p>
            <a:pPr marL="457200" lvl="1" indent="0" algn="just" eaLnBrk="0" fontAlgn="base" hangingPunct="0">
              <a:spcBef>
                <a:spcPct val="0"/>
              </a:spcBef>
              <a:spcAft>
                <a:spcPts val="600"/>
              </a:spcAft>
              <a:buNone/>
            </a:pPr>
            <a:r>
              <a:rPr kumimoji="0" lang="de-DE" altLang="de-DE" sz="1800" b="0" i="0" u="none" strike="noStrike" cap="none" normalizeH="0" baseline="0" dirty="0">
                <a:ln>
                  <a:noFill/>
                </a:ln>
                <a:effectLst/>
                <a:latin typeface="+mj-lt"/>
                <a:cs typeface="Calibri" panose="020F0502020204030204" pitchFamily="34" charset="0"/>
              </a:rPr>
              <a:t>(+ 1 Machtstufe) </a:t>
            </a:r>
          </a:p>
          <a:p>
            <a:pPr algn="just"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oder unabhängig von anderen Organen </a:t>
            </a:r>
            <a:r>
              <a:rPr kumimoji="0" lang="de-DE" altLang="de-DE" sz="2200" b="1" i="0" u="none" strike="noStrike" cap="none" normalizeH="0" baseline="0" dirty="0">
                <a:ln>
                  <a:noFill/>
                </a:ln>
                <a:effectLst/>
                <a:latin typeface="+mj-lt"/>
                <a:cs typeface="Calibri" panose="020F0502020204030204" pitchFamily="34" charset="0"/>
              </a:rPr>
              <a:t>Notfallgesetze</a:t>
            </a:r>
            <a:r>
              <a:rPr kumimoji="0" lang="de-DE" altLang="de-DE" sz="2200" b="0" i="0" u="none" strike="noStrike" cap="none" normalizeH="0" baseline="0" dirty="0">
                <a:ln>
                  <a:noFill/>
                </a:ln>
                <a:effectLst/>
                <a:latin typeface="+mj-lt"/>
                <a:cs typeface="Calibri" panose="020F0502020204030204" pitchFamily="34" charset="0"/>
              </a:rPr>
              <a:t> zu erlassen </a:t>
            </a:r>
          </a:p>
          <a:p>
            <a:pPr marL="457200" lvl="1" indent="0" algn="just" eaLnBrk="0" fontAlgn="base" hangingPunct="0">
              <a:spcBef>
                <a:spcPct val="0"/>
              </a:spcBef>
              <a:spcAft>
                <a:spcPts val="600"/>
              </a:spcAft>
              <a:buNone/>
            </a:pPr>
            <a:r>
              <a:rPr kumimoji="0" lang="de-DE" altLang="de-DE" sz="1800" b="0" i="0" u="none" strike="noStrike" cap="none" normalizeH="0" baseline="0" dirty="0">
                <a:ln>
                  <a:noFill/>
                </a:ln>
                <a:effectLst/>
                <a:latin typeface="+mj-lt"/>
                <a:cs typeface="Calibri" panose="020F0502020204030204" pitchFamily="34" charset="0"/>
              </a:rPr>
              <a:t>(+2 Machtstufen)</a:t>
            </a:r>
            <a:endParaRPr kumimoji="0" lang="de-DE" altLang="de-DE" sz="1800" b="0" i="0" u="none" strike="noStrike" cap="none" normalizeH="0" baseline="0" dirty="0">
              <a:ln>
                <a:noFill/>
              </a:ln>
              <a:effectLst/>
              <a:latin typeface="+mj-lt"/>
            </a:endParaRPr>
          </a:p>
        </p:txBody>
      </p:sp>
    </p:spTree>
    <p:extLst>
      <p:ext uri="{BB962C8B-B14F-4D97-AF65-F5344CB8AC3E}">
        <p14:creationId xmlns:p14="http://schemas.microsoft.com/office/powerpoint/2010/main" val="417460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B62F-8BE9-F641-3F68-9856F46DB5F3}"/>
              </a:ext>
            </a:extLst>
          </p:cNvPr>
          <p:cNvSpPr>
            <a:spLocks noGrp="1" noRot="1" noMove="1" noResize="1" noEditPoints="1" noAdjustHandles="1" noChangeArrowheads="1" noChangeShapeType="1"/>
          </p:cNvSpPr>
          <p:nvPr>
            <p:ph type="title"/>
          </p:nvPr>
        </p:nvSpPr>
        <p:spPr>
          <a:xfrm>
            <a:off x="780081" y="978102"/>
            <a:ext cx="8603102" cy="1062644"/>
          </a:xfrm>
        </p:spPr>
        <p:txBody>
          <a:bodyPr anchor="b">
            <a:normAutofit/>
          </a:bodyPr>
          <a:lstStyle/>
          <a:p>
            <a:r>
              <a:rPr lang="de-DE" b="1" dirty="0"/>
              <a:t>5. Gleiches Recht für alle!</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1194" y="2265037"/>
            <a:ext cx="822657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Grafik 3" descr="Schachfiguren mit einfarbiger Füllung">
            <a:extLst>
              <a:ext uri="{FF2B5EF4-FFF2-40B4-BE49-F238E27FC236}">
                <a16:creationId xmlns:a16="http://schemas.microsoft.com/office/drawing/2014/main" id="{A8C8E7E1-BDF1-C54E-76DB-E6875B7FC85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5143" y="2811104"/>
            <a:ext cx="2735265" cy="2735265"/>
          </a:xfrm>
          <a:prstGeom prst="rect">
            <a:avLst/>
          </a:prstGeom>
        </p:spPr>
      </p:pic>
      <p:sp>
        <p:nvSpPr>
          <p:cNvPr id="5" name="Rectangle 1">
            <a:extLst>
              <a:ext uri="{FF2B5EF4-FFF2-40B4-BE49-F238E27FC236}">
                <a16:creationId xmlns:a16="http://schemas.microsoft.com/office/drawing/2014/main" id="{C658E68B-9D4A-61F1-0FE3-224C4FACC37E}"/>
              </a:ext>
            </a:extLst>
          </p:cNvPr>
          <p:cNvSpPr>
            <a:spLocks noGrp="1" noRot="1" noMove="1" noResize="1" noEditPoints="1" noAdjustHandles="1" noChangeArrowheads="1" noChangeShapeType="1"/>
          </p:cNvSpPr>
          <p:nvPr>
            <p:ph idx="1"/>
          </p:nvPr>
        </p:nvSpPr>
        <p:spPr bwMode="auto">
          <a:xfrm>
            <a:off x="3535680" y="2354772"/>
            <a:ext cx="5610047" cy="436606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algn="ctr" defTabSz="914400" rtl="0" eaLnBrk="0" fontAlgn="base" latinLnBrk="0" hangingPunct="0">
              <a:spcBef>
                <a:spcPct val="0"/>
              </a:spcBef>
              <a:spcAft>
                <a:spcPts val="600"/>
              </a:spcAft>
              <a:buClrTx/>
              <a:buSzTx/>
              <a:buFontTx/>
              <a:buNone/>
              <a:tabLst/>
            </a:pPr>
            <a:r>
              <a:rPr kumimoji="0" lang="de-DE" altLang="de-DE" sz="2000" b="0" i="0" u="none" strike="noStrike" cap="none" normalizeH="0" baseline="0" dirty="0">
                <a:ln>
                  <a:noFill/>
                </a:ln>
                <a:effectLst/>
                <a:latin typeface="Courier New" panose="02070309020205020404" pitchFamily="49" charset="0"/>
                <a:ea typeface="ATypewriterForMe" panose="02000603000000000000" pitchFamily="2" charset="0"/>
                <a:cs typeface="Courier New" panose="02070309020205020404" pitchFamily="49" charset="0"/>
              </a:rPr>
              <a:t>„Alle Deutschen sind vor dem Gesetze gleich.</a:t>
            </a:r>
          </a:p>
          <a:p>
            <a:pPr marL="0" marR="0" lvl="0" indent="0" algn="ctr" defTabSz="914400" rtl="0" eaLnBrk="0" fontAlgn="base" latinLnBrk="0" hangingPunct="0">
              <a:spcBef>
                <a:spcPct val="0"/>
              </a:spcBef>
              <a:spcAft>
                <a:spcPts val="600"/>
              </a:spcAft>
              <a:buClrTx/>
              <a:buSzTx/>
              <a:buFontTx/>
              <a:buNone/>
              <a:tabLst/>
            </a:pPr>
            <a:r>
              <a:rPr kumimoji="0" lang="de-DE" altLang="de-DE" sz="2000" b="0" i="0" u="none" strike="noStrike" cap="none" normalizeH="0" baseline="0" dirty="0">
                <a:ln>
                  <a:noFill/>
                </a:ln>
                <a:effectLst/>
                <a:latin typeface="Courier New" panose="02070309020205020404" pitchFamily="49" charset="0"/>
                <a:ea typeface="ATypewriterForMe" panose="02000603000000000000" pitchFamily="2" charset="0"/>
                <a:cs typeface="Courier New" panose="02070309020205020404" pitchFamily="49" charset="0"/>
              </a:rPr>
              <a:t>Männer und Frauen haben grundsätzlich dieselben staatsbürgerlichen Rechte und Pflichten.“ </a:t>
            </a:r>
          </a:p>
          <a:p>
            <a:pPr marL="0" marR="0" lvl="0" indent="0" algn="ctr" defTabSz="914400" rtl="0" eaLnBrk="0" fontAlgn="base" latinLnBrk="0" hangingPunct="0">
              <a:spcBef>
                <a:spcPct val="0"/>
              </a:spcBef>
              <a:spcAft>
                <a:spcPts val="600"/>
              </a:spcAft>
              <a:buClrTx/>
              <a:buSzTx/>
              <a:buFontTx/>
              <a:buNone/>
              <a:tabLst/>
            </a:pPr>
            <a:r>
              <a:rPr kumimoji="0" lang="de-DE" altLang="de-DE" sz="1800" i="0" u="none" strike="noStrike" cap="none" normalizeH="0" baseline="0" dirty="0">
                <a:ln>
                  <a:noFill/>
                </a:ln>
                <a:effectLst/>
                <a:latin typeface="+mj-lt"/>
                <a:cs typeface="Calibri" panose="020F0502020204030204" pitchFamily="34" charset="0"/>
              </a:rPr>
              <a:t>So heißt es in Artikel 109 der Weimarer Verfassung. </a:t>
            </a:r>
          </a:p>
          <a:p>
            <a:pPr marL="0" marR="0" lvl="0" indent="0" algn="just"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Da garantierte </a:t>
            </a:r>
            <a:r>
              <a:rPr kumimoji="0" lang="de-DE" altLang="de-DE" sz="2200" b="1" i="0" u="none" strike="noStrike" cap="none" normalizeH="0" baseline="0" dirty="0">
                <a:ln>
                  <a:noFill/>
                </a:ln>
                <a:effectLst/>
                <a:latin typeface="+mj-lt"/>
                <a:cs typeface="Calibri" panose="020F0502020204030204" pitchFamily="34" charset="0"/>
              </a:rPr>
              <a:t>Bürgerrechte</a:t>
            </a:r>
            <a:r>
              <a:rPr kumimoji="0" lang="de-DE" altLang="de-DE" sz="2200" b="0" i="0" u="none" strike="noStrike" cap="none" normalizeH="0" baseline="0" dirty="0">
                <a:ln>
                  <a:noFill/>
                </a:ln>
                <a:effectLst/>
                <a:latin typeface="+mj-lt"/>
                <a:cs typeface="Calibri" panose="020F0502020204030204" pitchFamily="34" charset="0"/>
              </a:rPr>
              <a:t> einen riesigen Fortschritt darstellen, geht es für diejenigen, die sie genießen, gleich mal </a:t>
            </a:r>
            <a:r>
              <a:rPr kumimoji="0" lang="de-DE" altLang="de-DE" sz="2200" b="1" i="0" u="none" strike="noStrike" cap="none" normalizeH="0" baseline="0" dirty="0">
                <a:ln>
                  <a:noFill/>
                </a:ln>
                <a:effectLst/>
                <a:latin typeface="+mj-lt"/>
                <a:cs typeface="Calibri" panose="020F0502020204030204" pitchFamily="34" charset="0"/>
              </a:rPr>
              <a:t>zwei Stufen </a:t>
            </a:r>
            <a:r>
              <a:rPr kumimoji="0" lang="de-DE" altLang="de-DE" sz="2200" b="0" i="0" u="none" strike="noStrike" cap="none" normalizeH="0" baseline="0" dirty="0">
                <a:ln>
                  <a:noFill/>
                </a:ln>
                <a:effectLst/>
                <a:latin typeface="+mj-lt"/>
                <a:cs typeface="Calibri" panose="020F0502020204030204" pitchFamily="34" charset="0"/>
              </a:rPr>
              <a:t>nach oben. </a:t>
            </a:r>
          </a:p>
          <a:p>
            <a:pPr marL="0" marR="0" lvl="0" indent="0" algn="just"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(Achtung: Man kann Bürgerrechte nicht doppelt genießen.)</a:t>
            </a:r>
            <a:endParaRPr kumimoji="0" lang="de-DE" altLang="de-DE" sz="1800" b="0" i="0" u="none" strike="noStrike" cap="none" normalizeH="0" baseline="0" dirty="0">
              <a:ln>
                <a:noFill/>
              </a:ln>
              <a:effectLst/>
              <a:latin typeface="+mj-lt"/>
            </a:endParaRPr>
          </a:p>
        </p:txBody>
      </p:sp>
      <p:sp>
        <p:nvSpPr>
          <p:cNvPr id="7" name="Rechteck 6">
            <a:extLst>
              <a:ext uri="{FF2B5EF4-FFF2-40B4-BE49-F238E27FC236}">
                <a16:creationId xmlns:a16="http://schemas.microsoft.com/office/drawing/2014/main" id="{3BAC3A4A-D977-10EB-42D8-16718C6AA1FF}"/>
              </a:ext>
            </a:extLst>
          </p:cNvPr>
          <p:cNvSpPr>
            <a:spLocks noGrp="1" noRot="1" noMove="1" noResize="1" noEditPoints="1" noAdjustHandles="1" noChangeArrowheads="1" noChangeShapeType="1"/>
          </p:cNvSpPr>
          <p:nvPr/>
        </p:nvSpPr>
        <p:spPr>
          <a:xfrm>
            <a:off x="3535680" y="2354772"/>
            <a:ext cx="5542086" cy="1781000"/>
          </a:xfrm>
          <a:prstGeom prst="rect">
            <a:avLst/>
          </a:prstGeom>
          <a:noFill/>
          <a:ln w="127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904010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B62F-8BE9-F641-3F68-9856F46DB5F3}"/>
              </a:ext>
            </a:extLst>
          </p:cNvPr>
          <p:cNvSpPr>
            <a:spLocks noGrp="1" noRot="1" noMove="1" noResize="1" noEditPoints="1" noAdjustHandles="1" noChangeArrowheads="1" noChangeShapeType="1"/>
          </p:cNvSpPr>
          <p:nvPr>
            <p:ph type="title"/>
          </p:nvPr>
        </p:nvSpPr>
        <p:spPr>
          <a:xfrm>
            <a:off x="780081" y="978102"/>
            <a:ext cx="8603102" cy="1062644"/>
          </a:xfrm>
        </p:spPr>
        <p:txBody>
          <a:bodyPr anchor="b">
            <a:normAutofit fontScale="90000"/>
          </a:bodyPr>
          <a:lstStyle/>
          <a:p>
            <a:r>
              <a:rPr lang="de-DE" b="1" dirty="0"/>
              <a:t>6. Gleiches Recht für alle! – Immer?</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1194" y="2265037"/>
            <a:ext cx="822657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Grafik 3" descr="Schachfiguren mit einfarbiger Füllung">
            <a:extLst>
              <a:ext uri="{FF2B5EF4-FFF2-40B4-BE49-F238E27FC236}">
                <a16:creationId xmlns:a16="http://schemas.microsoft.com/office/drawing/2014/main" id="{A8C8E7E1-BDF1-C54E-76DB-E6875B7FC85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5143" y="2811104"/>
            <a:ext cx="2735265" cy="2735265"/>
          </a:xfrm>
          <a:prstGeom prst="rect">
            <a:avLst/>
          </a:prstGeom>
        </p:spPr>
      </p:pic>
      <p:sp>
        <p:nvSpPr>
          <p:cNvPr id="5" name="Rectangle 1">
            <a:extLst>
              <a:ext uri="{FF2B5EF4-FFF2-40B4-BE49-F238E27FC236}">
                <a16:creationId xmlns:a16="http://schemas.microsoft.com/office/drawing/2014/main" id="{C658E68B-9D4A-61F1-0FE3-224C4FACC37E}"/>
              </a:ext>
            </a:extLst>
          </p:cNvPr>
          <p:cNvSpPr>
            <a:spLocks noGrp="1" noRot="1" noMove="1" noResize="1" noEditPoints="1" noAdjustHandles="1" noChangeArrowheads="1" noChangeShapeType="1"/>
          </p:cNvSpPr>
          <p:nvPr>
            <p:ph idx="1"/>
          </p:nvPr>
        </p:nvSpPr>
        <p:spPr bwMode="auto">
          <a:xfrm>
            <a:off x="3535680" y="2354772"/>
            <a:ext cx="5610047" cy="436606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fontScale="92500"/>
          </a:bodyPr>
          <a:lstStyle/>
          <a:p>
            <a:pPr marL="0" marR="0" lvl="0" indent="0" algn="just"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Hatte Artikel 109 („Alle Deutschen sind vor dem Gesetze gleich…“) uneingeschränkte Gültigkeit? </a:t>
            </a:r>
          </a:p>
          <a:p>
            <a:pPr marL="0" marR="0" lvl="0" indent="0" algn="ctr" defTabSz="914400" rtl="0" eaLnBrk="0" fontAlgn="base" latinLnBrk="0" hangingPunct="0">
              <a:spcBef>
                <a:spcPct val="0"/>
              </a:spcBef>
              <a:spcAft>
                <a:spcPts val="600"/>
              </a:spcAft>
              <a:buClrTx/>
              <a:buSzTx/>
              <a:buFontTx/>
              <a:buNone/>
              <a:tabLst/>
            </a:pPr>
            <a:r>
              <a:rPr lang="de-DE" altLang="de-DE" sz="2200" dirty="0">
                <a:latin typeface="+mj-lt"/>
                <a:cs typeface="Calibri" panose="020F0502020204030204" pitchFamily="34" charset="0"/>
              </a:rPr>
              <a:t>Zur Erinnerung:</a:t>
            </a:r>
          </a:p>
          <a:p>
            <a:pPr marL="0" marR="0" lvl="0" indent="0" algn="ctr" defTabSz="914400" rtl="0" eaLnBrk="0" fontAlgn="base" latinLnBrk="0" hangingPunct="0">
              <a:spcBef>
                <a:spcPct val="0"/>
              </a:spcBef>
              <a:spcAft>
                <a:spcPts val="600"/>
              </a:spcAft>
              <a:buClrTx/>
              <a:buSzTx/>
              <a:buFontTx/>
              <a:buNone/>
              <a:tabLst/>
            </a:pPr>
            <a:r>
              <a:rPr kumimoji="0" lang="de-DE" altLang="de-DE" sz="1700" b="0" i="0" u="none" strike="noStrike" cap="none" normalizeH="0" baseline="0" dirty="0">
                <a:ln>
                  <a:noFill/>
                </a:ln>
                <a:effectLst/>
                <a:latin typeface="Courier New" panose="02070309020205020404" pitchFamily="49" charset="0"/>
                <a:ea typeface="ATypewriterForMe" panose="02000603000000000000" pitchFamily="2" charset="0"/>
                <a:cs typeface="Courier New" panose="02070309020205020404" pitchFamily="49" charset="0"/>
              </a:rPr>
              <a:t>„Alle Deutschen sind vor dem Gesetze gleich.</a:t>
            </a:r>
          </a:p>
          <a:p>
            <a:pPr marL="0" marR="0" lvl="0" indent="0" algn="ctr" defTabSz="914400" rtl="0" eaLnBrk="0" fontAlgn="base" latinLnBrk="0" hangingPunct="0">
              <a:spcBef>
                <a:spcPct val="0"/>
              </a:spcBef>
              <a:spcAft>
                <a:spcPts val="600"/>
              </a:spcAft>
              <a:buClrTx/>
              <a:buSzTx/>
              <a:buFontTx/>
              <a:buNone/>
              <a:tabLst/>
            </a:pPr>
            <a:r>
              <a:rPr kumimoji="0" lang="de-DE" altLang="de-DE" sz="1700" b="0" i="0" u="none" strike="noStrike" cap="none" normalizeH="0" baseline="0" dirty="0">
                <a:ln>
                  <a:noFill/>
                </a:ln>
                <a:effectLst/>
                <a:latin typeface="Courier New" panose="02070309020205020404" pitchFamily="49" charset="0"/>
                <a:ea typeface="ATypewriterForMe" panose="02000603000000000000" pitchFamily="2" charset="0"/>
                <a:cs typeface="Courier New" panose="02070309020205020404" pitchFamily="49" charset="0"/>
              </a:rPr>
              <a:t>Männer und Frauen haben grundsätzlich dieselben staatsbürgerlichen Rechte und Pflichten.“ </a:t>
            </a:r>
          </a:p>
          <a:p>
            <a:pPr marL="0" marR="0" lvl="0" indent="0" algn="just"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Falls das nicht so ist,</a:t>
            </a:r>
          </a:p>
          <a:p>
            <a:pPr algn="just" eaLnBrk="0" fontAlgn="base" hangingPunct="0">
              <a:spcBef>
                <a:spcPct val="0"/>
              </a:spcBef>
              <a:spcAft>
                <a:spcPts val="600"/>
              </a:spcAft>
            </a:pPr>
            <a:r>
              <a:rPr lang="de-DE" altLang="de-DE" sz="2200" dirty="0">
                <a:latin typeface="+mj-lt"/>
                <a:cs typeface="Calibri" panose="020F0502020204030204" pitchFamily="34" charset="0"/>
              </a:rPr>
              <a:t>s</a:t>
            </a:r>
            <a:r>
              <a:rPr kumimoji="0" lang="de-DE" altLang="de-DE" sz="2200" b="0" i="0" u="none" strike="noStrike" cap="none" normalizeH="0" baseline="0" dirty="0">
                <a:ln>
                  <a:noFill/>
                </a:ln>
                <a:effectLst/>
                <a:latin typeface="+mj-lt"/>
                <a:cs typeface="Calibri" panose="020F0502020204030204" pitchFamily="34" charset="0"/>
              </a:rPr>
              <a:t>etzt die Gruppe, die soeben </a:t>
            </a:r>
            <a:r>
              <a:rPr kumimoji="0" lang="de-DE" altLang="de-DE" sz="2200" b="1" i="0" u="none" strike="noStrike" cap="none" normalizeH="0" baseline="0" dirty="0">
                <a:ln>
                  <a:noFill/>
                </a:ln>
                <a:effectLst/>
                <a:latin typeface="+mj-lt"/>
                <a:cs typeface="Calibri" panose="020F0502020204030204" pitchFamily="34" charset="0"/>
              </a:rPr>
              <a:t>an Rechten gewonnen</a:t>
            </a:r>
            <a:r>
              <a:rPr kumimoji="0" lang="de-DE" altLang="de-DE" sz="2200" b="0" i="0" u="none" strike="noStrike" cap="none" normalizeH="0" baseline="0" dirty="0">
                <a:ln>
                  <a:noFill/>
                </a:ln>
                <a:effectLst/>
                <a:latin typeface="+mj-lt"/>
                <a:cs typeface="Calibri" panose="020F0502020204030204" pitchFamily="34" charset="0"/>
              </a:rPr>
              <a:t> hat, wieder </a:t>
            </a:r>
            <a:r>
              <a:rPr kumimoji="0" lang="de-DE" altLang="de-DE" sz="2200" b="1" i="0" u="none" strike="noStrike" cap="none" normalizeH="0" baseline="0" dirty="0">
                <a:ln>
                  <a:noFill/>
                </a:ln>
                <a:effectLst/>
                <a:latin typeface="+mj-lt"/>
                <a:cs typeface="Calibri" panose="020F0502020204030204" pitchFamily="34" charset="0"/>
              </a:rPr>
              <a:t>eine Stufe nach </a:t>
            </a:r>
            <a:r>
              <a:rPr kumimoji="0" lang="de-DE" altLang="de-DE" sz="2200" b="1" i="0" u="sng" strike="noStrike" cap="none" normalizeH="0" baseline="0" dirty="0">
                <a:ln>
                  <a:noFill/>
                </a:ln>
                <a:effectLst/>
                <a:latin typeface="+mj-lt"/>
                <a:cs typeface="Calibri" panose="020F0502020204030204" pitchFamily="34" charset="0"/>
              </a:rPr>
              <a:t>unten</a:t>
            </a:r>
            <a:r>
              <a:rPr kumimoji="0" lang="de-DE" altLang="de-DE" sz="2200" b="0" i="0" u="none" strike="noStrike" cap="none" normalizeH="0" baseline="0" dirty="0">
                <a:ln>
                  <a:noFill/>
                </a:ln>
                <a:effectLst/>
                <a:latin typeface="+mj-lt"/>
                <a:cs typeface="Calibri" panose="020F0502020204030204" pitchFamily="34" charset="0"/>
              </a:rPr>
              <a:t>.</a:t>
            </a:r>
          </a:p>
          <a:p>
            <a:pPr algn="just" eaLnBrk="0" fontAlgn="base" hangingPunct="0">
              <a:spcBef>
                <a:spcPct val="0"/>
              </a:spcBef>
              <a:spcAft>
                <a:spcPts val="600"/>
              </a:spcAft>
            </a:pPr>
            <a:r>
              <a:rPr lang="de-DE" altLang="de-DE" sz="2200" dirty="0">
                <a:latin typeface="+mj-lt"/>
                <a:cs typeface="Calibri" panose="020F0502020204030204" pitchFamily="34" charset="0"/>
              </a:rPr>
              <a:t>u</a:t>
            </a:r>
            <a:r>
              <a:rPr kumimoji="0" lang="de-DE" altLang="de-DE" sz="2200" b="0" i="0" u="none" strike="noStrike" cap="none" normalizeH="0" baseline="0" dirty="0">
                <a:ln>
                  <a:noFill/>
                </a:ln>
                <a:effectLst/>
                <a:latin typeface="+mj-lt"/>
                <a:cs typeface="Calibri" panose="020F0502020204030204" pitchFamily="34" charset="0"/>
              </a:rPr>
              <a:t>nd das </a:t>
            </a:r>
            <a:r>
              <a:rPr kumimoji="0" lang="de-DE" altLang="de-DE" sz="2200" i="0" u="none" strike="noStrike" cap="none" normalizeH="0" baseline="0" dirty="0">
                <a:ln>
                  <a:noFill/>
                </a:ln>
                <a:effectLst/>
                <a:latin typeface="+mj-lt"/>
                <a:cs typeface="Calibri" panose="020F0502020204030204" pitchFamily="34" charset="0"/>
              </a:rPr>
              <a:t>Verfassungsorgan</a:t>
            </a:r>
            <a:r>
              <a:rPr kumimoji="0" lang="de-DE" altLang="de-DE" sz="2200" b="0" i="0" u="none" strike="noStrike" cap="none" normalizeH="0" baseline="0" dirty="0">
                <a:ln>
                  <a:noFill/>
                </a:ln>
                <a:effectLst/>
                <a:latin typeface="+mj-lt"/>
                <a:cs typeface="Calibri" panose="020F0502020204030204" pitchFamily="34" charset="0"/>
              </a:rPr>
              <a:t>, welches die </a:t>
            </a:r>
            <a:r>
              <a:rPr kumimoji="0" lang="de-DE" altLang="de-DE" sz="2200" b="1" i="0" u="none" strike="noStrike" cap="none" normalizeH="0" baseline="0" dirty="0">
                <a:ln>
                  <a:noFill/>
                </a:ln>
                <a:effectLst/>
                <a:latin typeface="+mj-lt"/>
                <a:cs typeface="Calibri" panose="020F0502020204030204" pitchFamily="34" charset="0"/>
              </a:rPr>
              <a:t>Grundrechte einschränken </a:t>
            </a:r>
            <a:r>
              <a:rPr kumimoji="0" lang="de-DE" altLang="de-DE" sz="2200" b="0" i="0" u="none" strike="noStrike" cap="none" normalizeH="0" baseline="0" dirty="0">
                <a:ln>
                  <a:noFill/>
                </a:ln>
                <a:effectLst/>
                <a:latin typeface="+mj-lt"/>
                <a:cs typeface="Calibri" panose="020F0502020204030204" pitchFamily="34" charset="0"/>
              </a:rPr>
              <a:t>darf, </a:t>
            </a:r>
            <a:r>
              <a:rPr kumimoji="0" lang="de-DE" altLang="de-DE" sz="2200" b="1" i="0" u="none" strike="noStrike" cap="none" normalizeH="0" baseline="0" dirty="0">
                <a:ln>
                  <a:noFill/>
                </a:ln>
                <a:effectLst/>
                <a:latin typeface="+mj-lt"/>
                <a:cs typeface="Calibri" panose="020F0502020204030204" pitchFamily="34" charset="0"/>
              </a:rPr>
              <a:t>zwei Stufen nach </a:t>
            </a:r>
            <a:r>
              <a:rPr kumimoji="0" lang="de-DE" altLang="de-DE" sz="2200" b="1" i="0" u="sng" strike="noStrike" cap="none" normalizeH="0" baseline="0" dirty="0">
                <a:ln>
                  <a:noFill/>
                </a:ln>
                <a:effectLst/>
                <a:latin typeface="+mj-lt"/>
                <a:cs typeface="Calibri" panose="020F0502020204030204" pitchFamily="34" charset="0"/>
              </a:rPr>
              <a:t>oben</a:t>
            </a:r>
            <a:r>
              <a:rPr kumimoji="0" lang="de-DE" altLang="de-DE" sz="2200" b="0" i="0" u="none" strike="noStrike" cap="none" normalizeH="0" baseline="0" dirty="0">
                <a:ln>
                  <a:noFill/>
                </a:ln>
                <a:effectLst/>
                <a:latin typeface="+mj-lt"/>
                <a:cs typeface="Calibri" panose="020F0502020204030204" pitchFamily="34" charset="0"/>
              </a:rPr>
              <a:t>.</a:t>
            </a:r>
          </a:p>
        </p:txBody>
      </p:sp>
      <p:sp>
        <p:nvSpPr>
          <p:cNvPr id="7" name="Rechteck 6">
            <a:extLst>
              <a:ext uri="{FF2B5EF4-FFF2-40B4-BE49-F238E27FC236}">
                <a16:creationId xmlns:a16="http://schemas.microsoft.com/office/drawing/2014/main" id="{3BAC3A4A-D977-10EB-42D8-16718C6AA1FF}"/>
              </a:ext>
            </a:extLst>
          </p:cNvPr>
          <p:cNvSpPr>
            <a:spLocks noGrp="1" noRot="1" noMove="1" noResize="1" noEditPoints="1" noAdjustHandles="1" noChangeArrowheads="1" noChangeShapeType="1"/>
          </p:cNvSpPr>
          <p:nvPr/>
        </p:nvSpPr>
        <p:spPr>
          <a:xfrm>
            <a:off x="3535679" y="3347207"/>
            <a:ext cx="5610047" cy="981512"/>
          </a:xfrm>
          <a:prstGeom prst="rect">
            <a:avLst/>
          </a:prstGeom>
          <a:noFill/>
          <a:ln w="12700"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619936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B62F-8BE9-F641-3F68-9856F46DB5F3}"/>
              </a:ext>
            </a:extLst>
          </p:cNvPr>
          <p:cNvSpPr>
            <a:spLocks noGrp="1" noRot="1" noMove="1" noResize="1" noEditPoints="1" noAdjustHandles="1" noChangeArrowheads="1" noChangeShapeType="1"/>
          </p:cNvSpPr>
          <p:nvPr>
            <p:ph type="title"/>
          </p:nvPr>
        </p:nvSpPr>
        <p:spPr>
          <a:xfrm>
            <a:off x="780081" y="978102"/>
            <a:ext cx="8603102" cy="1062644"/>
          </a:xfrm>
        </p:spPr>
        <p:txBody>
          <a:bodyPr anchor="b">
            <a:normAutofit/>
          </a:bodyPr>
          <a:lstStyle/>
          <a:p>
            <a:r>
              <a:rPr lang="de-DE" b="1" dirty="0"/>
              <a:t>Eine GUTE Wahl?</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1194" y="2265037"/>
            <a:ext cx="822657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Grafik 3">
            <a:extLst>
              <a:ext uri="{FF2B5EF4-FFF2-40B4-BE49-F238E27FC236}">
                <a16:creationId xmlns:a16="http://schemas.microsoft.com/office/drawing/2014/main" id="{A8C8E7E1-BDF1-C54E-76DB-E6875B7FC85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05143" y="2811104"/>
            <a:ext cx="2735265" cy="2735265"/>
          </a:xfrm>
          <a:prstGeom prst="rect">
            <a:avLst/>
          </a:prstGeom>
        </p:spPr>
      </p:pic>
      <p:sp>
        <p:nvSpPr>
          <p:cNvPr id="5" name="Rectangle 1">
            <a:extLst>
              <a:ext uri="{FF2B5EF4-FFF2-40B4-BE49-F238E27FC236}">
                <a16:creationId xmlns:a16="http://schemas.microsoft.com/office/drawing/2014/main" id="{C658E68B-9D4A-61F1-0FE3-224C4FACC37E}"/>
              </a:ext>
            </a:extLst>
          </p:cNvPr>
          <p:cNvSpPr>
            <a:spLocks noGrp="1" noRot="1" noMove="1" noResize="1" noEditPoints="1" noAdjustHandles="1" noChangeArrowheads="1" noChangeShapeType="1"/>
          </p:cNvSpPr>
          <p:nvPr>
            <p:ph idx="1"/>
          </p:nvPr>
        </p:nvSpPr>
        <p:spPr bwMode="auto">
          <a:xfrm>
            <a:off x="3873730" y="2354772"/>
            <a:ext cx="5204035" cy="436606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algn="just"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Bereits bei der zweiten </a:t>
            </a:r>
            <a:r>
              <a:rPr kumimoji="0" lang="de-DE" altLang="de-DE" sz="2200" b="0" i="0" u="none" strike="noStrike" cap="none" normalizeH="0" baseline="0" dirty="0" err="1">
                <a:ln>
                  <a:noFill/>
                </a:ln>
                <a:effectLst/>
                <a:latin typeface="+mj-lt"/>
                <a:cs typeface="Calibri" panose="020F0502020204030204" pitchFamily="34" charset="0"/>
              </a:rPr>
              <a:t>Reichspräsi-dentenwahl</a:t>
            </a:r>
            <a:r>
              <a:rPr kumimoji="0" lang="de-DE" altLang="de-DE" sz="2200" b="0" i="0" u="none" strike="noStrike" cap="none" normalizeH="0" baseline="0" dirty="0">
                <a:ln>
                  <a:noFill/>
                </a:ln>
                <a:effectLst/>
                <a:latin typeface="+mj-lt"/>
                <a:cs typeface="Calibri" panose="020F0502020204030204" pitchFamily="34" charset="0"/>
              </a:rPr>
              <a:t> 1925 standen dem </a:t>
            </a:r>
            <a:r>
              <a:rPr kumimoji="0" lang="de-DE" altLang="de-DE" sz="2200" b="0" i="0" u="none" strike="noStrike" cap="none" normalizeH="0" baseline="0" dirty="0" err="1">
                <a:ln>
                  <a:noFill/>
                </a:ln>
                <a:effectLst/>
                <a:latin typeface="+mj-lt"/>
                <a:cs typeface="Calibri" panose="020F0502020204030204" pitchFamily="34" charset="0"/>
              </a:rPr>
              <a:t>Repub-likaner</a:t>
            </a:r>
            <a:r>
              <a:rPr kumimoji="0" lang="de-DE" altLang="de-DE" sz="2200" b="0" i="0" u="none" strike="noStrike" cap="none" normalizeH="0" baseline="0" dirty="0">
                <a:ln>
                  <a:noFill/>
                </a:ln>
                <a:effectLst/>
                <a:latin typeface="+mj-lt"/>
                <a:cs typeface="Calibri" panose="020F0502020204030204" pitchFamily="34" charset="0"/>
              </a:rPr>
              <a:t> Wilhelm Marx mit Paul von Hin-</a:t>
            </a:r>
            <a:r>
              <a:rPr kumimoji="0" lang="de-DE" altLang="de-DE" sz="2200" b="0" i="0" u="none" strike="noStrike" cap="none" normalizeH="0" baseline="0" dirty="0" err="1">
                <a:ln>
                  <a:noFill/>
                </a:ln>
                <a:effectLst/>
                <a:latin typeface="+mj-lt"/>
                <a:cs typeface="Calibri" panose="020F0502020204030204" pitchFamily="34" charset="0"/>
              </a:rPr>
              <a:t>denburg</a:t>
            </a:r>
            <a:r>
              <a:rPr kumimoji="0" lang="de-DE" altLang="de-DE" sz="2200" b="0" i="0" u="none" strike="noStrike" cap="none" normalizeH="0" baseline="0" dirty="0">
                <a:ln>
                  <a:noFill/>
                </a:ln>
                <a:effectLst/>
                <a:latin typeface="+mj-lt"/>
                <a:cs typeface="Calibri" panose="020F0502020204030204" pitchFamily="34" charset="0"/>
              </a:rPr>
              <a:t> und Ernst Thälmann zwei Kandidaten gegenüber, die andere Staatsformen als die Republik bevor-</a:t>
            </a:r>
            <a:r>
              <a:rPr kumimoji="0" lang="de-DE" altLang="de-DE" sz="2200" b="0" i="0" u="none" strike="noStrike" cap="none" normalizeH="0" baseline="0" dirty="0" err="1">
                <a:ln>
                  <a:noFill/>
                </a:ln>
                <a:effectLst/>
                <a:latin typeface="+mj-lt"/>
                <a:cs typeface="Calibri" panose="020F0502020204030204" pitchFamily="34" charset="0"/>
              </a:rPr>
              <a:t>zugten</a:t>
            </a:r>
            <a:r>
              <a:rPr kumimoji="0" lang="de-DE" altLang="de-DE" sz="2200" b="0" i="0" u="none" strike="noStrike" cap="none" normalizeH="0" baseline="0" dirty="0">
                <a:ln>
                  <a:noFill/>
                </a:ln>
                <a:effectLst/>
                <a:latin typeface="+mj-lt"/>
                <a:cs typeface="Calibri" panose="020F0502020204030204" pitchFamily="34" charset="0"/>
              </a:rPr>
              <a:t>.</a:t>
            </a:r>
          </a:p>
          <a:p>
            <a:pPr algn="just" eaLnBrk="0" fontAlgn="base" hangingPunct="0">
              <a:spcBef>
                <a:spcPct val="0"/>
              </a:spcBef>
              <a:spcAft>
                <a:spcPts val="600"/>
              </a:spcAft>
              <a:buBlip>
                <a:blip r:embed="rId4">
                  <a:extLst>
                    <a:ext uri="{96DAC541-7B7A-43D3-8B79-37D633B846F1}">
                      <asvg:svgBlip xmlns:asvg="http://schemas.microsoft.com/office/drawing/2016/SVG/main" r:embed="rId5"/>
                    </a:ext>
                  </a:extLst>
                </a:blip>
              </a:buBlip>
            </a:pPr>
            <a:r>
              <a:rPr lang="de-DE" altLang="de-DE" sz="2200" dirty="0">
                <a:latin typeface="+mj-lt"/>
                <a:cs typeface="Calibri" panose="020F0502020204030204" pitchFamily="34" charset="0"/>
              </a:rPr>
              <a:t>Beschreibt, worin die Heraus-forderung für eine junge Demokratie in einem solchen Fall liegt </a:t>
            </a:r>
          </a:p>
          <a:p>
            <a:pPr algn="just" eaLnBrk="0" fontAlgn="base" hangingPunct="0">
              <a:spcBef>
                <a:spcPct val="0"/>
              </a:spcBef>
              <a:spcAft>
                <a:spcPts val="600"/>
              </a:spcAft>
              <a:buBlip>
                <a:blip r:embed="rId4">
                  <a:extLst>
                    <a:ext uri="{96DAC541-7B7A-43D3-8B79-37D633B846F1}">
                      <asvg:svgBlip xmlns:asvg="http://schemas.microsoft.com/office/drawing/2016/SVG/main" r:embed="rId5"/>
                    </a:ext>
                  </a:extLst>
                </a:blip>
              </a:buBlip>
            </a:pPr>
            <a:r>
              <a:rPr lang="de-DE" altLang="de-DE" sz="2200" dirty="0">
                <a:latin typeface="+mj-lt"/>
                <a:cs typeface="Calibri" panose="020F0502020204030204" pitchFamily="34" charset="0"/>
              </a:rPr>
              <a:t>und findet mögliche Lösungsansätze für das Problem.</a:t>
            </a:r>
          </a:p>
        </p:txBody>
      </p:sp>
      <p:pic>
        <p:nvPicPr>
          <p:cNvPr id="11" name="Grafik 10" descr="Marke 1 mit einfarbiger Füllung">
            <a:extLst>
              <a:ext uri="{FF2B5EF4-FFF2-40B4-BE49-F238E27FC236}">
                <a16:creationId xmlns:a16="http://schemas.microsoft.com/office/drawing/2014/main" id="{02B0FC51-E36C-E17E-E621-FFFDC33A8957}"/>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72775" y="2971800"/>
            <a:ext cx="1170641" cy="1170641"/>
          </a:xfrm>
          <a:prstGeom prst="rect">
            <a:avLst/>
          </a:prstGeom>
        </p:spPr>
      </p:pic>
    </p:spTree>
    <p:extLst>
      <p:ext uri="{BB962C8B-B14F-4D97-AF65-F5344CB8AC3E}">
        <p14:creationId xmlns:p14="http://schemas.microsoft.com/office/powerpoint/2010/main" val="1518572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B62F-8BE9-F641-3F68-9856F46DB5F3}"/>
              </a:ext>
            </a:extLst>
          </p:cNvPr>
          <p:cNvSpPr>
            <a:spLocks noGrp="1" noRot="1" noMove="1" noResize="1" noEditPoints="1" noAdjustHandles="1" noChangeArrowheads="1" noChangeShapeType="1"/>
          </p:cNvSpPr>
          <p:nvPr>
            <p:ph type="title"/>
          </p:nvPr>
        </p:nvSpPr>
        <p:spPr>
          <a:xfrm>
            <a:off x="780081" y="978102"/>
            <a:ext cx="8603102" cy="1062644"/>
          </a:xfrm>
        </p:spPr>
        <p:txBody>
          <a:bodyPr anchor="b">
            <a:normAutofit/>
          </a:bodyPr>
          <a:lstStyle/>
          <a:p>
            <a:r>
              <a:rPr lang="de-DE" b="1" dirty="0"/>
              <a:t>Chaos in der Legislative?</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1194" y="2265037"/>
            <a:ext cx="822657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Grafik 3">
            <a:extLst>
              <a:ext uri="{FF2B5EF4-FFF2-40B4-BE49-F238E27FC236}">
                <a16:creationId xmlns:a16="http://schemas.microsoft.com/office/drawing/2014/main" id="{A8C8E7E1-BDF1-C54E-76DB-E6875B7FC85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05143" y="2811104"/>
            <a:ext cx="2735265" cy="2735265"/>
          </a:xfrm>
          <a:prstGeom prst="rect">
            <a:avLst/>
          </a:prstGeom>
        </p:spPr>
      </p:pic>
      <p:sp>
        <p:nvSpPr>
          <p:cNvPr id="5" name="Rectangle 1">
            <a:extLst>
              <a:ext uri="{FF2B5EF4-FFF2-40B4-BE49-F238E27FC236}">
                <a16:creationId xmlns:a16="http://schemas.microsoft.com/office/drawing/2014/main" id="{C658E68B-9D4A-61F1-0FE3-224C4FACC37E}"/>
              </a:ext>
            </a:extLst>
          </p:cNvPr>
          <p:cNvSpPr>
            <a:spLocks noGrp="1" noRot="1" noMove="1" noResize="1" noEditPoints="1" noAdjustHandles="1" noChangeArrowheads="1" noChangeShapeType="1"/>
          </p:cNvSpPr>
          <p:nvPr>
            <p:ph idx="1"/>
          </p:nvPr>
        </p:nvSpPr>
        <p:spPr bwMode="auto">
          <a:xfrm>
            <a:off x="3873730" y="2354772"/>
            <a:ext cx="5204035" cy="436606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lnSpcReduction="10000"/>
          </a:bodyPr>
          <a:lstStyle/>
          <a:p>
            <a:pPr marL="0" marR="0" lvl="0" indent="0" algn="just"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Wie euch die vorausgegangenen Stationen gezeigt haben, waren zahlreiche Akteure am Vorschlag und an der Verabschiedung von Gesetzen beteiligt. </a:t>
            </a:r>
          </a:p>
          <a:p>
            <a:pPr marR="0" lvl="0" algn="just" defTabSz="914400" rtl="0" eaLnBrk="0" fontAlgn="base" latinLnBrk="0" hangingPunct="0">
              <a:spcBef>
                <a:spcPct val="0"/>
              </a:spcBef>
              <a:spcAft>
                <a:spcPts val="600"/>
              </a:spcAft>
              <a:buClrTx/>
              <a:buSzTx/>
              <a:buBlip>
                <a:blip r:embed="rId4">
                  <a:extLst>
                    <a:ext uri="{96DAC541-7B7A-43D3-8B79-37D633B846F1}">
                      <asvg:svgBlip xmlns:asvg="http://schemas.microsoft.com/office/drawing/2016/SVG/main" r:embed="rId5"/>
                    </a:ext>
                  </a:extLst>
                </a:blip>
              </a:buBlip>
              <a:tabLst/>
            </a:pPr>
            <a:r>
              <a:rPr kumimoji="0" lang="de-DE" altLang="de-DE" sz="2200" b="0" i="0" u="none" strike="noStrike" cap="none" normalizeH="0" baseline="0" dirty="0">
                <a:ln>
                  <a:noFill/>
                </a:ln>
                <a:effectLst/>
                <a:latin typeface="+mj-lt"/>
                <a:cs typeface="Calibri" panose="020F0502020204030204" pitchFamily="34" charset="0"/>
              </a:rPr>
              <a:t>Diskutiert, ob ihr dies prinzipiell für demokratieförderlich haltet.</a:t>
            </a:r>
          </a:p>
          <a:p>
            <a:pPr marR="0" lvl="0" algn="just" defTabSz="914400" rtl="0" eaLnBrk="0" fontAlgn="base" latinLnBrk="0" hangingPunct="0">
              <a:spcBef>
                <a:spcPct val="0"/>
              </a:spcBef>
              <a:spcAft>
                <a:spcPts val="600"/>
              </a:spcAft>
              <a:buClrTx/>
              <a:buSzTx/>
              <a:buBlip>
                <a:blip r:embed="rId4">
                  <a:extLst>
                    <a:ext uri="{96DAC541-7B7A-43D3-8B79-37D633B846F1}">
                      <asvg:svgBlip xmlns:asvg="http://schemas.microsoft.com/office/drawing/2016/SVG/main" r:embed="rId5"/>
                    </a:ext>
                  </a:extLst>
                </a:blip>
              </a:buBlip>
              <a:tabLst/>
            </a:pPr>
            <a:r>
              <a:rPr kumimoji="0" lang="de-DE" altLang="de-DE" sz="2200" b="0" i="0" u="none" strike="noStrike" cap="none" normalizeH="0" baseline="0" dirty="0">
                <a:ln>
                  <a:noFill/>
                </a:ln>
                <a:effectLst/>
                <a:latin typeface="+mj-lt"/>
                <a:cs typeface="Calibri" panose="020F0502020204030204" pitchFamily="34" charset="0"/>
              </a:rPr>
              <a:t>Haltet ihr es für garantiert, dass alle Gesetze, die in dieser Konstellation verabschiedet wurden, mit der Verfassung übereinstimmten? </a:t>
            </a:r>
          </a:p>
          <a:p>
            <a:pPr marR="0" lvl="0" algn="just" defTabSz="914400" rtl="0" eaLnBrk="0" fontAlgn="base" latinLnBrk="0" hangingPunct="0">
              <a:spcBef>
                <a:spcPct val="0"/>
              </a:spcBef>
              <a:spcAft>
                <a:spcPts val="600"/>
              </a:spcAft>
              <a:buClrTx/>
              <a:buSzTx/>
              <a:buBlip>
                <a:blip r:embed="rId4">
                  <a:extLst>
                    <a:ext uri="{96DAC541-7B7A-43D3-8B79-37D633B846F1}">
                      <asvg:svgBlip xmlns:asvg="http://schemas.microsoft.com/office/drawing/2016/SVG/main" r:embed="rId5"/>
                    </a:ext>
                  </a:extLst>
                </a:blip>
              </a:buBlip>
              <a:tabLst/>
            </a:pPr>
            <a:r>
              <a:rPr kumimoji="0" lang="de-DE" altLang="de-DE" sz="2200" b="0" i="0" u="none" strike="noStrike" cap="none" normalizeH="0" baseline="0" dirty="0">
                <a:ln>
                  <a:noFill/>
                </a:ln>
                <a:effectLst/>
                <a:latin typeface="+mj-lt"/>
                <a:cs typeface="Calibri" panose="020F0502020204030204" pitchFamily="34" charset="0"/>
              </a:rPr>
              <a:t>Falls ihr die letzte Frage mit „Nein“ beantwortet habt: Welche Vorschläge habt ihr, um dies zu garantieren?</a:t>
            </a:r>
          </a:p>
        </p:txBody>
      </p:sp>
      <p:pic>
        <p:nvPicPr>
          <p:cNvPr id="7" name="Grafik 6" descr="Abzeichen mit einfarbiger Füllung">
            <a:extLst>
              <a:ext uri="{FF2B5EF4-FFF2-40B4-BE49-F238E27FC236}">
                <a16:creationId xmlns:a16="http://schemas.microsoft.com/office/drawing/2014/main" id="{AF65DE19-0C0B-62C5-BFFF-FAF7F5AD9F8C}"/>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53962" y="2867797"/>
            <a:ext cx="1122405" cy="1122405"/>
          </a:xfrm>
          <a:prstGeom prst="rect">
            <a:avLst/>
          </a:prstGeom>
        </p:spPr>
      </p:pic>
    </p:spTree>
    <p:extLst>
      <p:ext uri="{BB962C8B-B14F-4D97-AF65-F5344CB8AC3E}">
        <p14:creationId xmlns:p14="http://schemas.microsoft.com/office/powerpoint/2010/main" val="406298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feil nach rechts 44">
            <a:extLst>
              <a:ext uri="{FF2B5EF4-FFF2-40B4-BE49-F238E27FC236}">
                <a16:creationId xmlns:a16="http://schemas.microsoft.com/office/drawing/2014/main" id="{307D28A4-5058-72F1-C1E8-563EEC0F1849}"/>
              </a:ext>
            </a:extLst>
          </p:cNvPr>
          <p:cNvSpPr>
            <a:spLocks noGrp="1" noRot="1" noMove="1" noResize="1" noEditPoints="1" noAdjustHandles="1" noChangeArrowheads="1" noChangeShapeType="1"/>
          </p:cNvSpPr>
          <p:nvPr/>
        </p:nvSpPr>
        <p:spPr>
          <a:xfrm rot="5400000" flipH="1">
            <a:off x="5816813" y="2906579"/>
            <a:ext cx="1505112" cy="551153"/>
          </a:xfrm>
          <a:prstGeom prst="rightArrow">
            <a:avLst/>
          </a:prstGeom>
          <a:ln w="38100">
            <a:solidFill>
              <a:srgbClr val="00B0F0"/>
            </a:solidFill>
            <a:prstDash val="sysDash"/>
          </a:ln>
        </p:spPr>
        <p:style>
          <a:lnRef idx="2">
            <a:schemeClr val="accent3"/>
          </a:lnRef>
          <a:fillRef idx="1">
            <a:schemeClr val="lt1"/>
          </a:fillRef>
          <a:effectRef idx="0">
            <a:schemeClr val="accent3"/>
          </a:effectRef>
          <a:fontRef idx="minor">
            <a:schemeClr val="dk1"/>
          </a:fontRef>
        </p:style>
        <p:txBody>
          <a:bodyPr vert="vert270" rtlCol="0" anchor="ctr"/>
          <a:lstStyle/>
          <a:p>
            <a:pPr algn="ctr"/>
            <a:r>
              <a:rPr lang="de-DE" sz="1625" dirty="0">
                <a:latin typeface="Bahnschrift" panose="020B0502040204020203" pitchFamily="34" charset="0"/>
              </a:rPr>
              <a:t>13</a:t>
            </a:r>
          </a:p>
        </p:txBody>
      </p:sp>
      <p:sp>
        <p:nvSpPr>
          <p:cNvPr id="29" name="Textfeld 28">
            <a:extLst>
              <a:ext uri="{FF2B5EF4-FFF2-40B4-BE49-F238E27FC236}">
                <a16:creationId xmlns:a16="http://schemas.microsoft.com/office/drawing/2014/main" id="{60472A7B-C05F-559B-F08C-59DAC7378F81}"/>
              </a:ext>
            </a:extLst>
          </p:cNvPr>
          <p:cNvSpPr txBox="1">
            <a:spLocks noGrp="1" noRot="1" noMove="1" noResize="1" noEditPoints="1" noAdjustHandles="1" noChangeArrowheads="1" noChangeShapeType="1"/>
          </p:cNvSpPr>
          <p:nvPr/>
        </p:nvSpPr>
        <p:spPr>
          <a:xfrm>
            <a:off x="6879018" y="1250587"/>
            <a:ext cx="3026982" cy="5457135"/>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278613" indent="-278613">
              <a:buAutoNum type="arabicPeriod"/>
            </a:pPr>
            <a:r>
              <a:rPr lang="de-DE" sz="1341" dirty="0">
                <a:latin typeface="Bahnschrift" panose="020B0502040204020203" pitchFamily="34" charset="0"/>
              </a:rPr>
              <a:t>Wählen Länderparlamente, aus denen Landesregierungen hervorgehen</a:t>
            </a:r>
          </a:p>
          <a:p>
            <a:pPr marL="278613" indent="-278613">
              <a:buFontTx/>
              <a:buAutoNum type="arabicPeriod"/>
            </a:pPr>
            <a:r>
              <a:rPr lang="de-DE" sz="1341" dirty="0">
                <a:latin typeface="Bahnschrift" panose="020B0502040204020203" pitchFamily="34" charset="0"/>
              </a:rPr>
              <a:t>Entscheidet bei Konflikten zwischen Reich und Ländern</a:t>
            </a:r>
          </a:p>
          <a:p>
            <a:pPr marL="278613" indent="-278613">
              <a:buFontTx/>
              <a:buAutoNum type="arabicPeriod"/>
            </a:pPr>
            <a:r>
              <a:rPr lang="de-DE" sz="1341" dirty="0">
                <a:latin typeface="Bahnschrift" panose="020B0502040204020203" pitchFamily="34" charset="0"/>
              </a:rPr>
              <a:t>Kann Gesetze vorschlagen</a:t>
            </a:r>
          </a:p>
          <a:p>
            <a:pPr marL="278613" indent="-278613">
              <a:buFontTx/>
              <a:buAutoNum type="arabicPeriod"/>
            </a:pPr>
            <a:r>
              <a:rPr lang="de-DE" sz="1341" dirty="0">
                <a:latin typeface="Bahnschrift" panose="020B0502040204020203" pitchFamily="34" charset="0"/>
              </a:rPr>
              <a:t>Kann Gesetze vorschlagen und verabschieden</a:t>
            </a:r>
          </a:p>
          <a:p>
            <a:pPr marL="278613" indent="-278613">
              <a:buFontTx/>
              <a:buAutoNum type="arabicPeriod"/>
            </a:pPr>
            <a:r>
              <a:rPr lang="de-DE" sz="1341" dirty="0">
                <a:latin typeface="Bahnschrift" panose="020B0502040204020203" pitchFamily="34" charset="0"/>
              </a:rPr>
              <a:t>Kann Gesetze per Volksentscheid- und Volksbegehren vorschlagen und verabschieden</a:t>
            </a:r>
          </a:p>
          <a:p>
            <a:pPr marL="278613" indent="-278613">
              <a:buFontTx/>
              <a:buAutoNum type="arabicPeriod"/>
            </a:pPr>
            <a:r>
              <a:rPr lang="de-DE" sz="1341" dirty="0">
                <a:latin typeface="Bahnschrift" panose="020B0502040204020203" pitchFamily="34" charset="0"/>
              </a:rPr>
              <a:t>Kann Notverordnungen mit Gesetzeskraft erlassen und Bürgerrechte einschränken (§ 48) </a:t>
            </a:r>
          </a:p>
          <a:p>
            <a:pPr marL="278613" indent="-278613">
              <a:buFontTx/>
              <a:buAutoNum type="arabicPeriod"/>
            </a:pPr>
            <a:r>
              <a:rPr lang="de-DE" sz="1341" dirty="0">
                <a:latin typeface="Bahnschrift" panose="020B0502040204020203" pitchFamily="34" charset="0"/>
              </a:rPr>
              <a:t>Kann suspensives (vorläufiges) Veto gegen Gesetze einlegen</a:t>
            </a:r>
          </a:p>
          <a:p>
            <a:pPr marL="278613" indent="-278613">
              <a:buFontTx/>
              <a:buAutoNum type="arabicPeriod"/>
            </a:pPr>
            <a:r>
              <a:rPr lang="de-DE" sz="1341" dirty="0">
                <a:latin typeface="Bahnschrift" panose="020B0502040204020203" pitchFamily="34" charset="0"/>
              </a:rPr>
              <a:t>Wählt auf 7 Jahre</a:t>
            </a:r>
          </a:p>
          <a:p>
            <a:pPr marL="278613" indent="-278613">
              <a:buFontTx/>
              <a:buAutoNum type="arabicPeriod"/>
            </a:pPr>
            <a:r>
              <a:rPr lang="de-DE" sz="1341" dirty="0">
                <a:latin typeface="Bahnschrift" panose="020B0502040204020203" pitchFamily="34" charset="0"/>
              </a:rPr>
              <a:t>Wählt auf 4 Jahre</a:t>
            </a:r>
          </a:p>
          <a:p>
            <a:pPr marL="278613" indent="-278613">
              <a:buFontTx/>
              <a:buAutoNum type="arabicPeriod"/>
            </a:pPr>
            <a:r>
              <a:rPr lang="de-DE" sz="1341" dirty="0">
                <a:latin typeface="Bahnschrift" panose="020B0502040204020203" pitchFamily="34" charset="0"/>
              </a:rPr>
              <a:t>Kann Vertrauen oder Misstrauen aussprechen</a:t>
            </a:r>
          </a:p>
          <a:p>
            <a:pPr marL="278613" indent="-278613">
              <a:buFontTx/>
              <a:buAutoNum type="arabicPeriod"/>
            </a:pPr>
            <a:r>
              <a:rPr lang="de-DE" sz="1341" dirty="0">
                <a:latin typeface="Bahnschrift" panose="020B0502040204020203" pitchFamily="34" charset="0"/>
              </a:rPr>
              <a:t>Kann auflösen (§25)</a:t>
            </a:r>
          </a:p>
          <a:p>
            <a:pPr marL="278613" indent="-278613">
              <a:buFontTx/>
              <a:buAutoNum type="arabicPeriod"/>
            </a:pPr>
            <a:r>
              <a:rPr lang="de-DE" sz="1341" dirty="0">
                <a:latin typeface="Bahnschrift" panose="020B0502040204020203" pitchFamily="34" charset="0"/>
              </a:rPr>
              <a:t>Ernennt und entlässt</a:t>
            </a:r>
          </a:p>
          <a:p>
            <a:pPr marL="278613" indent="-278613">
              <a:buFontTx/>
              <a:buAutoNum type="arabicPeriod"/>
            </a:pPr>
            <a:r>
              <a:rPr lang="de-DE" sz="1341" dirty="0">
                <a:latin typeface="Bahnschrift" panose="020B0502040204020203" pitchFamily="34" charset="0"/>
              </a:rPr>
              <a:t>Ernennt und entlässt auf Vorschlag des Reichsrates</a:t>
            </a:r>
          </a:p>
        </p:txBody>
      </p:sp>
      <p:sp>
        <p:nvSpPr>
          <p:cNvPr id="30" name="Ellipse 29">
            <a:extLst>
              <a:ext uri="{FF2B5EF4-FFF2-40B4-BE49-F238E27FC236}">
                <a16:creationId xmlns:a16="http://schemas.microsoft.com/office/drawing/2014/main" id="{939A62B0-74E2-F896-6A22-DEE43A6EE2F9}"/>
              </a:ext>
            </a:extLst>
          </p:cNvPr>
          <p:cNvSpPr>
            <a:spLocks noGrp="1" noRot="1" noMove="1" noResize="1" noEditPoints="1" noAdjustHandles="1" noChangeArrowheads="1" noChangeShapeType="1"/>
          </p:cNvSpPr>
          <p:nvPr/>
        </p:nvSpPr>
        <p:spPr>
          <a:xfrm>
            <a:off x="2570761" y="3785725"/>
            <a:ext cx="2313170" cy="1047130"/>
          </a:xfrm>
          <a:prstGeom prst="ellipse">
            <a:avLst/>
          </a:prstGeom>
          <a:ln w="57150">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1625" b="1" dirty="0">
                <a:latin typeface="Bahnschrift" panose="020B0502040204020203" pitchFamily="34" charset="0"/>
              </a:rPr>
              <a:t>Gesetzgebung</a:t>
            </a:r>
          </a:p>
        </p:txBody>
      </p:sp>
      <p:sp>
        <p:nvSpPr>
          <p:cNvPr id="31" name="Pfeil nach rechts 44">
            <a:extLst>
              <a:ext uri="{FF2B5EF4-FFF2-40B4-BE49-F238E27FC236}">
                <a16:creationId xmlns:a16="http://schemas.microsoft.com/office/drawing/2014/main" id="{D002424E-9A18-6474-A5A9-607A7F597FEF}"/>
              </a:ext>
            </a:extLst>
          </p:cNvPr>
          <p:cNvSpPr>
            <a:spLocks noGrp="1" noRot="1" noMove="1" noResize="1" noEditPoints="1" noAdjustHandles="1" noChangeArrowheads="1" noChangeShapeType="1"/>
          </p:cNvSpPr>
          <p:nvPr/>
        </p:nvSpPr>
        <p:spPr>
          <a:xfrm flipH="1">
            <a:off x="4567025" y="4057687"/>
            <a:ext cx="669032" cy="551153"/>
          </a:xfrm>
          <a:prstGeom prst="rightArrow">
            <a:avLst/>
          </a:prstGeom>
          <a:ln w="38100">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sz="1625" dirty="0">
                <a:latin typeface="Bahnschrift" panose="020B0502040204020203" pitchFamily="34" charset="0"/>
              </a:rPr>
              <a:t>7</a:t>
            </a:r>
          </a:p>
        </p:txBody>
      </p:sp>
      <p:sp>
        <p:nvSpPr>
          <p:cNvPr id="32" name="Textfeld 31">
            <a:extLst>
              <a:ext uri="{FF2B5EF4-FFF2-40B4-BE49-F238E27FC236}">
                <a16:creationId xmlns:a16="http://schemas.microsoft.com/office/drawing/2014/main" id="{A901935A-EE40-C3F7-4E63-3FE7B0181BAE}"/>
              </a:ext>
            </a:extLst>
          </p:cNvPr>
          <p:cNvSpPr txBox="1">
            <a:spLocks noGrp="1" noRot="1" noMove="1" noResize="1" noEditPoints="1" noAdjustHandles="1" noChangeArrowheads="1" noChangeShapeType="1"/>
          </p:cNvSpPr>
          <p:nvPr/>
        </p:nvSpPr>
        <p:spPr>
          <a:xfrm>
            <a:off x="5075075" y="3823177"/>
            <a:ext cx="1814872" cy="992579"/>
          </a:xfrm>
          <a:prstGeom prst="rect">
            <a:avLst/>
          </a:prstGeom>
          <a:ln w="38100">
            <a:solidFill>
              <a:srgbClr val="00B0F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sz="1950" b="1" dirty="0">
                <a:latin typeface="Bahnschrift" panose="020B0502040204020203" pitchFamily="34" charset="0"/>
              </a:rPr>
              <a:t>Reichsrat</a:t>
            </a:r>
          </a:p>
          <a:p>
            <a:pPr algn="ctr"/>
            <a:r>
              <a:rPr lang="de-DE" sz="1300" dirty="0">
                <a:latin typeface="Bahnschrift" panose="020B0502040204020203" pitchFamily="34" charset="0"/>
              </a:rPr>
              <a:t>66 Vertreter der Regierungen der 18 Länder</a:t>
            </a:r>
          </a:p>
        </p:txBody>
      </p:sp>
      <p:sp>
        <p:nvSpPr>
          <p:cNvPr id="33" name="Pfeil nach rechts 33">
            <a:extLst>
              <a:ext uri="{FF2B5EF4-FFF2-40B4-BE49-F238E27FC236}">
                <a16:creationId xmlns:a16="http://schemas.microsoft.com/office/drawing/2014/main" id="{3EB68DCF-755B-33DE-683A-0EFCCCA47ADE}"/>
              </a:ext>
            </a:extLst>
          </p:cNvPr>
          <p:cNvSpPr>
            <a:spLocks noGrp="1" noRot="1" noMove="1" noResize="1" noEditPoints="1" noAdjustHandles="1" noChangeArrowheads="1" noChangeShapeType="1"/>
          </p:cNvSpPr>
          <p:nvPr/>
        </p:nvSpPr>
        <p:spPr>
          <a:xfrm rot="5400000">
            <a:off x="3496294" y="3260459"/>
            <a:ext cx="661781" cy="551153"/>
          </a:xfrm>
          <a:prstGeom prst="rightArrow">
            <a:avLst/>
          </a:prstGeom>
          <a:ln w="38100">
            <a:solidFill>
              <a:srgbClr val="00B050"/>
            </a:solidFill>
          </a:ln>
        </p:spPr>
        <p:style>
          <a:lnRef idx="2">
            <a:schemeClr val="accent3"/>
          </a:lnRef>
          <a:fillRef idx="1">
            <a:schemeClr val="lt1"/>
          </a:fillRef>
          <a:effectRef idx="0">
            <a:schemeClr val="accent3"/>
          </a:effectRef>
          <a:fontRef idx="minor">
            <a:schemeClr val="dk1"/>
          </a:fontRef>
        </p:style>
        <p:txBody>
          <a:bodyPr vert="vert270" rtlCol="0" anchor="ctr"/>
          <a:lstStyle/>
          <a:p>
            <a:pPr algn="ctr"/>
            <a:r>
              <a:rPr lang="de-DE" sz="1625" dirty="0">
                <a:latin typeface="Bahnschrift" panose="020B0502040204020203" pitchFamily="34" charset="0"/>
              </a:rPr>
              <a:t>3</a:t>
            </a:r>
          </a:p>
        </p:txBody>
      </p:sp>
      <p:sp>
        <p:nvSpPr>
          <p:cNvPr id="34" name="Pfeil nach rechts 50">
            <a:extLst>
              <a:ext uri="{FF2B5EF4-FFF2-40B4-BE49-F238E27FC236}">
                <a16:creationId xmlns:a16="http://schemas.microsoft.com/office/drawing/2014/main" id="{5FBCEF6F-9649-2BDE-BD3C-3EA23D4A4269}"/>
              </a:ext>
            </a:extLst>
          </p:cNvPr>
          <p:cNvSpPr>
            <a:spLocks noGrp="1" noRot="1" noMove="1" noResize="1" noEditPoints="1" noAdjustHandles="1" noChangeArrowheads="1" noChangeShapeType="1"/>
          </p:cNvSpPr>
          <p:nvPr/>
        </p:nvSpPr>
        <p:spPr>
          <a:xfrm rot="3114249">
            <a:off x="586253" y="2623046"/>
            <a:ext cx="3085583" cy="551153"/>
          </a:xfrm>
          <a:prstGeom prst="rightArrow">
            <a:avLst/>
          </a:prstGeom>
          <a:ln w="76200">
            <a:solidFill>
              <a:srgbClr val="C00000"/>
            </a:solidFill>
            <a:prstDash val="solid"/>
          </a:ln>
        </p:spPr>
        <p:style>
          <a:lnRef idx="2">
            <a:schemeClr val="accent3"/>
          </a:lnRef>
          <a:fillRef idx="1">
            <a:schemeClr val="lt1"/>
          </a:fillRef>
          <a:effectRef idx="0">
            <a:schemeClr val="accent3"/>
          </a:effectRef>
          <a:fontRef idx="minor">
            <a:schemeClr val="dk1"/>
          </a:fontRef>
        </p:style>
        <p:txBody>
          <a:bodyPr vert="vert270" rtlCol="0" anchor="ctr"/>
          <a:lstStyle/>
          <a:p>
            <a:pPr algn="ctr"/>
            <a:endParaRPr lang="de-DE" sz="1625" dirty="0">
              <a:latin typeface="Bahnschrift" panose="020B0502040204020203" pitchFamily="34" charset="0"/>
            </a:endParaRPr>
          </a:p>
          <a:p>
            <a:pPr algn="ctr"/>
            <a:endParaRPr lang="de-DE" sz="1625" dirty="0">
              <a:latin typeface="Bahnschrift" panose="020B0502040204020203" pitchFamily="34" charset="0"/>
            </a:endParaRPr>
          </a:p>
          <a:p>
            <a:pPr algn="ctr"/>
            <a:endParaRPr lang="de-DE" sz="1625" dirty="0">
              <a:latin typeface="Bahnschrift" panose="020B0502040204020203" pitchFamily="34" charset="0"/>
            </a:endParaRPr>
          </a:p>
          <a:p>
            <a:pPr algn="ctr"/>
            <a:endParaRPr lang="de-DE" sz="1625" dirty="0">
              <a:latin typeface="Bahnschrift" panose="020B0502040204020203" pitchFamily="34" charset="0"/>
            </a:endParaRPr>
          </a:p>
          <a:p>
            <a:pPr algn="ctr"/>
            <a:endParaRPr lang="de-DE" sz="1625" dirty="0">
              <a:latin typeface="Bahnschrift" panose="020B0502040204020203" pitchFamily="34" charset="0"/>
            </a:endParaRPr>
          </a:p>
          <a:p>
            <a:pPr algn="ctr"/>
            <a:endParaRPr lang="de-DE" sz="1625" dirty="0">
              <a:latin typeface="Bahnschrift" panose="020B0502040204020203" pitchFamily="34" charset="0"/>
            </a:endParaRPr>
          </a:p>
          <a:p>
            <a:pPr algn="ctr"/>
            <a:r>
              <a:rPr lang="de-DE" sz="1625" dirty="0">
                <a:latin typeface="Bahnschrift" panose="020B0502040204020203" pitchFamily="34" charset="0"/>
              </a:rPr>
              <a:t>6</a:t>
            </a:r>
          </a:p>
        </p:txBody>
      </p:sp>
      <p:sp>
        <p:nvSpPr>
          <p:cNvPr id="35" name="Textfeld 34">
            <a:extLst>
              <a:ext uri="{FF2B5EF4-FFF2-40B4-BE49-F238E27FC236}">
                <a16:creationId xmlns:a16="http://schemas.microsoft.com/office/drawing/2014/main" id="{1E14DF17-4566-92AF-F571-C187E5DCE5E0}"/>
              </a:ext>
            </a:extLst>
          </p:cNvPr>
          <p:cNvSpPr txBox="1">
            <a:spLocks noGrp="1" noRot="1" noMove="1" noResize="1" noEditPoints="1" noAdjustHandles="1" noChangeArrowheads="1" noChangeShapeType="1"/>
          </p:cNvSpPr>
          <p:nvPr/>
        </p:nvSpPr>
        <p:spPr>
          <a:xfrm>
            <a:off x="1703865" y="2619616"/>
            <a:ext cx="3738519" cy="642612"/>
          </a:xfrm>
          <a:prstGeom prst="rect">
            <a:avLst/>
          </a:prstGeom>
          <a:ln w="38100">
            <a:solidFill>
              <a:srgbClr val="00B05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sz="2113" b="1" dirty="0">
                <a:latin typeface="Bahnschrift" panose="020B0502040204020203" pitchFamily="34" charset="0"/>
              </a:rPr>
              <a:t>Reichsregierung</a:t>
            </a:r>
          </a:p>
          <a:p>
            <a:pPr algn="ctr"/>
            <a:r>
              <a:rPr lang="de-DE" sz="1463" dirty="0">
                <a:latin typeface="Bahnschrift" panose="020B0502040204020203" pitchFamily="34" charset="0"/>
              </a:rPr>
              <a:t>= Reichskanzler + Reichsminister</a:t>
            </a:r>
          </a:p>
        </p:txBody>
      </p:sp>
      <p:grpSp>
        <p:nvGrpSpPr>
          <p:cNvPr id="36" name="Gruppieren 35">
            <a:extLst>
              <a:ext uri="{FF2B5EF4-FFF2-40B4-BE49-F238E27FC236}">
                <a16:creationId xmlns:a16="http://schemas.microsoft.com/office/drawing/2014/main" id="{4E596403-C00F-1327-7ADC-7A3ECCDA0B16}"/>
              </a:ext>
            </a:extLst>
          </p:cNvPr>
          <p:cNvGrpSpPr>
            <a:grpSpLocks noGrp="1" noUngrp="1" noRot="1" noMove="1" noResize="1"/>
          </p:cNvGrpSpPr>
          <p:nvPr/>
        </p:nvGrpSpPr>
        <p:grpSpPr>
          <a:xfrm>
            <a:off x="5356828" y="2372562"/>
            <a:ext cx="1017916" cy="1420502"/>
            <a:chOff x="6582606" y="1586630"/>
            <a:chExt cx="1252820" cy="1748310"/>
          </a:xfrm>
        </p:grpSpPr>
        <p:sp>
          <p:nvSpPr>
            <p:cNvPr id="37" name="Pfeil nach rechts 46">
              <a:extLst>
                <a:ext uri="{FF2B5EF4-FFF2-40B4-BE49-F238E27FC236}">
                  <a16:creationId xmlns:a16="http://schemas.microsoft.com/office/drawing/2014/main" id="{20B1CB67-A555-6478-18C0-1B68BA7F4C82}"/>
                </a:ext>
              </a:extLst>
            </p:cNvPr>
            <p:cNvSpPr>
              <a:spLocks noGrp="1" noRot="1" noMove="1" noResize="1" noEditPoints="1" noAdjustHandles="1" noChangeArrowheads="1" noChangeShapeType="1"/>
            </p:cNvSpPr>
            <p:nvPr/>
          </p:nvSpPr>
          <p:spPr>
            <a:xfrm flipH="1">
              <a:off x="6582606" y="1884601"/>
              <a:ext cx="823424" cy="678342"/>
            </a:xfrm>
            <a:prstGeom prst="rightArrow">
              <a:avLst/>
            </a:prstGeom>
            <a:ln w="38100">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de-DE" sz="1625" dirty="0">
                <a:latin typeface="Bahnschrift" panose="020B0502040204020203" pitchFamily="34" charset="0"/>
              </a:endParaRPr>
            </a:p>
          </p:txBody>
        </p:sp>
        <p:sp>
          <p:nvSpPr>
            <p:cNvPr id="38" name="Pfeil nach rechts 45">
              <a:extLst>
                <a:ext uri="{FF2B5EF4-FFF2-40B4-BE49-F238E27FC236}">
                  <a16:creationId xmlns:a16="http://schemas.microsoft.com/office/drawing/2014/main" id="{B47513CC-D733-F823-3CE4-79D9974AA0C4}"/>
                </a:ext>
              </a:extLst>
            </p:cNvPr>
            <p:cNvSpPr>
              <a:spLocks noGrp="1" noRot="1" noMove="1" noResize="1" noEditPoints="1" noAdjustHandles="1" noChangeArrowheads="1" noChangeShapeType="1"/>
            </p:cNvSpPr>
            <p:nvPr/>
          </p:nvSpPr>
          <p:spPr>
            <a:xfrm rot="5400000">
              <a:off x="6622100" y="2121614"/>
              <a:ext cx="1748310" cy="678342"/>
            </a:xfrm>
            <a:prstGeom prst="rightArrow">
              <a:avLst/>
            </a:prstGeom>
            <a:ln w="38100">
              <a:solidFill>
                <a:srgbClr val="FFC000"/>
              </a:solidFill>
            </a:ln>
          </p:spPr>
          <p:style>
            <a:lnRef idx="2">
              <a:schemeClr val="accent3"/>
            </a:lnRef>
            <a:fillRef idx="1">
              <a:schemeClr val="lt1"/>
            </a:fillRef>
            <a:effectRef idx="0">
              <a:schemeClr val="accent3"/>
            </a:effectRef>
            <a:fontRef idx="minor">
              <a:schemeClr val="dk1"/>
            </a:fontRef>
          </p:style>
          <p:txBody>
            <a:bodyPr vert="vert270" rtlCol="0" anchor="ctr"/>
            <a:lstStyle/>
            <a:p>
              <a:pPr algn="ctr"/>
              <a:r>
                <a:rPr lang="de-DE" sz="1625" dirty="0">
                  <a:latin typeface="Bahnschrift" panose="020B0502040204020203" pitchFamily="34" charset="0"/>
                </a:rPr>
                <a:t>2</a:t>
              </a:r>
            </a:p>
          </p:txBody>
        </p:sp>
      </p:grpSp>
      <p:sp>
        <p:nvSpPr>
          <p:cNvPr id="39" name="Pfeil nach rechts 35">
            <a:extLst>
              <a:ext uri="{FF2B5EF4-FFF2-40B4-BE49-F238E27FC236}">
                <a16:creationId xmlns:a16="http://schemas.microsoft.com/office/drawing/2014/main" id="{2F5B824D-ED36-75A3-0932-9AA8154A8BDB}"/>
              </a:ext>
            </a:extLst>
          </p:cNvPr>
          <p:cNvSpPr>
            <a:spLocks noGrp="1" noRot="1" noMove="1" noResize="1" noEditPoints="1" noAdjustHandles="1" noChangeArrowheads="1" noChangeShapeType="1"/>
          </p:cNvSpPr>
          <p:nvPr/>
        </p:nvSpPr>
        <p:spPr>
          <a:xfrm>
            <a:off x="2250624" y="4033711"/>
            <a:ext cx="701095" cy="551153"/>
          </a:xfrm>
          <a:prstGeom prst="rightArrow">
            <a:avLst/>
          </a:prstGeom>
          <a:ln w="38100">
            <a:solidFill>
              <a:srgbClr val="0070C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sz="1625" dirty="0">
                <a:latin typeface="Bahnschrift" panose="020B0502040204020203" pitchFamily="34" charset="0"/>
              </a:rPr>
              <a:t>4</a:t>
            </a:r>
          </a:p>
        </p:txBody>
      </p:sp>
      <p:sp>
        <p:nvSpPr>
          <p:cNvPr id="40" name="Textfeld 39">
            <a:extLst>
              <a:ext uri="{FF2B5EF4-FFF2-40B4-BE49-F238E27FC236}">
                <a16:creationId xmlns:a16="http://schemas.microsoft.com/office/drawing/2014/main" id="{20DC0D6A-944C-B761-3315-756B9691162E}"/>
              </a:ext>
            </a:extLst>
          </p:cNvPr>
          <p:cNvSpPr txBox="1">
            <a:spLocks noGrp="1" noRot="1" noMove="1" noResize="1" noEditPoints="1" noAdjustHandles="1" noChangeArrowheads="1" noChangeShapeType="1"/>
          </p:cNvSpPr>
          <p:nvPr/>
        </p:nvSpPr>
        <p:spPr>
          <a:xfrm>
            <a:off x="3318783" y="1419357"/>
            <a:ext cx="3515931" cy="1192634"/>
          </a:xfrm>
          <a:prstGeom prst="rect">
            <a:avLst/>
          </a:prstGeom>
          <a:ln w="38100">
            <a:solidFill>
              <a:srgbClr val="FFC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sz="1950" b="1" dirty="0">
                <a:latin typeface="Bahnschrift" panose="020B0502040204020203" pitchFamily="34" charset="0"/>
              </a:rPr>
              <a:t>Reichsgericht</a:t>
            </a:r>
          </a:p>
          <a:p>
            <a:pPr marL="371484" indent="-371484">
              <a:buFontTx/>
              <a:buChar char="-"/>
            </a:pPr>
            <a:r>
              <a:rPr lang="de-DE" sz="1300" dirty="0">
                <a:latin typeface="Bahnschrift" panose="020B0502040204020203" pitchFamily="34" charset="0"/>
              </a:rPr>
              <a:t>Oberste Instanz für Zivil- und Strafrecht</a:t>
            </a:r>
          </a:p>
          <a:p>
            <a:pPr marL="371484" indent="-371484">
              <a:buFontTx/>
              <a:buChar char="-"/>
            </a:pPr>
            <a:r>
              <a:rPr lang="de-DE" sz="1300" dirty="0">
                <a:latin typeface="Bahnschrift" panose="020B0502040204020203" pitchFamily="34" charset="0"/>
              </a:rPr>
              <a:t>Keine Normenkontrolle = Prüfung von Verfassungskonformität</a:t>
            </a:r>
          </a:p>
        </p:txBody>
      </p:sp>
      <p:sp>
        <p:nvSpPr>
          <p:cNvPr id="41" name="Pfeil nach rechts 25">
            <a:extLst>
              <a:ext uri="{FF2B5EF4-FFF2-40B4-BE49-F238E27FC236}">
                <a16:creationId xmlns:a16="http://schemas.microsoft.com/office/drawing/2014/main" id="{23407E7D-736B-AB9A-32DA-5AE7183D0471}"/>
              </a:ext>
            </a:extLst>
          </p:cNvPr>
          <p:cNvSpPr>
            <a:spLocks noGrp="1" noRot="1" noMove="1" noResize="1" noEditPoints="1" noAdjustHandles="1" noChangeArrowheads="1" noChangeShapeType="1"/>
          </p:cNvSpPr>
          <p:nvPr/>
        </p:nvSpPr>
        <p:spPr>
          <a:xfrm>
            <a:off x="2669401" y="1479632"/>
            <a:ext cx="701095" cy="551153"/>
          </a:xfrm>
          <a:prstGeom prst="rightArrow">
            <a:avLst/>
          </a:prstGeom>
          <a:ln w="38100">
            <a:solidFill>
              <a:srgbClr val="C00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de-DE" sz="1625" dirty="0">
                <a:latin typeface="Bahnschrift" panose="020B0502040204020203" pitchFamily="34" charset="0"/>
              </a:rPr>
              <a:t>13</a:t>
            </a:r>
          </a:p>
        </p:txBody>
      </p:sp>
      <p:sp>
        <p:nvSpPr>
          <p:cNvPr id="42" name="Textfeld 41">
            <a:extLst>
              <a:ext uri="{FF2B5EF4-FFF2-40B4-BE49-F238E27FC236}">
                <a16:creationId xmlns:a16="http://schemas.microsoft.com/office/drawing/2014/main" id="{C9D89153-5EFB-A3EA-D3E6-DA2E65BDEFDC}"/>
              </a:ext>
            </a:extLst>
          </p:cNvPr>
          <p:cNvSpPr txBox="1">
            <a:spLocks noGrp="1" noRot="1" noMove="1" noResize="1" noEditPoints="1" noAdjustHandles="1" noChangeArrowheads="1" noChangeShapeType="1"/>
          </p:cNvSpPr>
          <p:nvPr/>
        </p:nvSpPr>
        <p:spPr>
          <a:xfrm>
            <a:off x="599194" y="4066625"/>
            <a:ext cx="1814872" cy="592470"/>
          </a:xfrm>
          <a:prstGeom prst="rect">
            <a:avLst/>
          </a:prstGeom>
          <a:ln w="38100">
            <a:solidFill>
              <a:srgbClr val="0070C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sz="1950" b="1" dirty="0">
                <a:latin typeface="Bahnschrift" panose="020B0502040204020203" pitchFamily="34" charset="0"/>
              </a:rPr>
              <a:t>Reichstag</a:t>
            </a:r>
          </a:p>
          <a:p>
            <a:pPr algn="ctr"/>
            <a:r>
              <a:rPr lang="de-DE" sz="1300" dirty="0">
                <a:latin typeface="Bahnschrift" panose="020B0502040204020203" pitchFamily="34" charset="0"/>
              </a:rPr>
              <a:t>421-647 Abgeordnete</a:t>
            </a:r>
          </a:p>
        </p:txBody>
      </p:sp>
      <p:sp>
        <p:nvSpPr>
          <p:cNvPr id="43" name="Pfeil nach rechts 28">
            <a:extLst>
              <a:ext uri="{FF2B5EF4-FFF2-40B4-BE49-F238E27FC236}">
                <a16:creationId xmlns:a16="http://schemas.microsoft.com/office/drawing/2014/main" id="{E1725FFA-DFDE-C6E4-CB6B-B31D22683A3F}"/>
              </a:ext>
            </a:extLst>
          </p:cNvPr>
          <p:cNvSpPr>
            <a:spLocks noGrp="1" noRot="1" noMove="1" noResize="1" noEditPoints="1" noAdjustHandles="1" noChangeArrowheads="1" noChangeShapeType="1"/>
          </p:cNvSpPr>
          <p:nvPr/>
        </p:nvSpPr>
        <p:spPr>
          <a:xfrm rot="5400000">
            <a:off x="-170501" y="2734837"/>
            <a:ext cx="2216420" cy="551153"/>
          </a:xfrm>
          <a:prstGeom prst="rightArrow">
            <a:avLst/>
          </a:prstGeom>
          <a:ln w="38100">
            <a:solidFill>
              <a:srgbClr val="C00000"/>
            </a:solidFill>
          </a:ln>
        </p:spPr>
        <p:style>
          <a:lnRef idx="2">
            <a:schemeClr val="accent3"/>
          </a:lnRef>
          <a:fillRef idx="1">
            <a:schemeClr val="lt1"/>
          </a:fillRef>
          <a:effectRef idx="0">
            <a:schemeClr val="accent3"/>
          </a:effectRef>
          <a:fontRef idx="minor">
            <a:schemeClr val="dk1"/>
          </a:fontRef>
        </p:style>
        <p:txBody>
          <a:bodyPr vert="vert270" rtlCol="0" anchor="ctr"/>
          <a:lstStyle/>
          <a:p>
            <a:pPr algn="ctr"/>
            <a:r>
              <a:rPr lang="de-DE" sz="1625" dirty="0">
                <a:latin typeface="Bahnschrift" panose="020B0502040204020203" pitchFamily="34" charset="0"/>
              </a:rPr>
              <a:t>11 </a:t>
            </a:r>
          </a:p>
        </p:txBody>
      </p:sp>
      <p:sp>
        <p:nvSpPr>
          <p:cNvPr id="44" name="Pfeil nach rechts 32">
            <a:extLst>
              <a:ext uri="{FF2B5EF4-FFF2-40B4-BE49-F238E27FC236}">
                <a16:creationId xmlns:a16="http://schemas.microsoft.com/office/drawing/2014/main" id="{ED873237-E3E2-7307-1552-2C268B64A8B8}"/>
              </a:ext>
            </a:extLst>
          </p:cNvPr>
          <p:cNvSpPr>
            <a:spLocks noGrp="1" noRot="1" noMove="1" noResize="1" noEditPoints="1" noAdjustHandles="1" noChangeArrowheads="1" noChangeShapeType="1"/>
          </p:cNvSpPr>
          <p:nvPr/>
        </p:nvSpPr>
        <p:spPr>
          <a:xfrm rot="16200000">
            <a:off x="974714" y="4826486"/>
            <a:ext cx="986444" cy="551153"/>
          </a:xfrm>
          <a:prstGeom prst="rightArrow">
            <a:avLst/>
          </a:prstGeom>
          <a:ln w="38100">
            <a:solidFill>
              <a:schemeClr val="tx1">
                <a:lumMod val="95000"/>
                <a:lumOff val="5000"/>
              </a:schemeClr>
            </a:solidFill>
          </a:ln>
        </p:spPr>
        <p:style>
          <a:lnRef idx="2">
            <a:schemeClr val="accent3"/>
          </a:lnRef>
          <a:fillRef idx="1">
            <a:schemeClr val="lt1"/>
          </a:fillRef>
          <a:effectRef idx="0">
            <a:schemeClr val="accent3"/>
          </a:effectRef>
          <a:fontRef idx="minor">
            <a:schemeClr val="dk1"/>
          </a:fontRef>
        </p:style>
        <p:txBody>
          <a:bodyPr vert="vert" rtlCol="0" anchor="ctr"/>
          <a:lstStyle/>
          <a:p>
            <a:pPr algn="ctr"/>
            <a:r>
              <a:rPr lang="de-DE" sz="1625" dirty="0">
                <a:latin typeface="Bahnschrift" panose="020B0502040204020203" pitchFamily="34" charset="0"/>
              </a:rPr>
              <a:t>9</a:t>
            </a:r>
          </a:p>
        </p:txBody>
      </p:sp>
      <p:sp>
        <p:nvSpPr>
          <p:cNvPr id="45" name="Pfeil nach rechts 36">
            <a:extLst>
              <a:ext uri="{FF2B5EF4-FFF2-40B4-BE49-F238E27FC236}">
                <a16:creationId xmlns:a16="http://schemas.microsoft.com/office/drawing/2014/main" id="{D648BAC5-8756-25D9-3E8D-B3FA50505F9D}"/>
              </a:ext>
            </a:extLst>
          </p:cNvPr>
          <p:cNvSpPr>
            <a:spLocks noGrp="1" noRot="1" noMove="1" noResize="1" noEditPoints="1" noAdjustHandles="1" noChangeArrowheads="1" noChangeShapeType="1"/>
          </p:cNvSpPr>
          <p:nvPr/>
        </p:nvSpPr>
        <p:spPr>
          <a:xfrm rot="16200000">
            <a:off x="3286217" y="4867964"/>
            <a:ext cx="903489" cy="551153"/>
          </a:xfrm>
          <a:prstGeom prst="rightArrow">
            <a:avLst/>
          </a:prstGeom>
          <a:ln w="38100">
            <a:solidFill>
              <a:schemeClr val="tx1">
                <a:lumMod val="95000"/>
                <a:lumOff val="5000"/>
              </a:schemeClr>
            </a:solidFill>
          </a:ln>
        </p:spPr>
        <p:style>
          <a:lnRef idx="2">
            <a:schemeClr val="accent3"/>
          </a:lnRef>
          <a:fillRef idx="1">
            <a:schemeClr val="lt1"/>
          </a:fillRef>
          <a:effectRef idx="0">
            <a:schemeClr val="accent3"/>
          </a:effectRef>
          <a:fontRef idx="minor">
            <a:schemeClr val="dk1"/>
          </a:fontRef>
        </p:style>
        <p:txBody>
          <a:bodyPr vert="vert" rtlCol="0" anchor="ctr"/>
          <a:lstStyle/>
          <a:p>
            <a:pPr algn="ctr"/>
            <a:r>
              <a:rPr lang="de-DE" sz="1625" dirty="0">
                <a:latin typeface="Bahnschrift" panose="020B0502040204020203" pitchFamily="34" charset="0"/>
              </a:rPr>
              <a:t>5</a:t>
            </a:r>
          </a:p>
        </p:txBody>
      </p:sp>
      <p:sp>
        <p:nvSpPr>
          <p:cNvPr id="46" name="Pfeil nach rechts 38">
            <a:extLst>
              <a:ext uri="{FF2B5EF4-FFF2-40B4-BE49-F238E27FC236}">
                <a16:creationId xmlns:a16="http://schemas.microsoft.com/office/drawing/2014/main" id="{CED4FF10-FF2C-567B-5A30-8D42A5836D9E}"/>
              </a:ext>
            </a:extLst>
          </p:cNvPr>
          <p:cNvSpPr>
            <a:spLocks noGrp="1" noRot="1" noMove="1" noResize="1" noEditPoints="1" noAdjustHandles="1" noChangeArrowheads="1" noChangeShapeType="1"/>
          </p:cNvSpPr>
          <p:nvPr/>
        </p:nvSpPr>
        <p:spPr>
          <a:xfrm rot="16200000">
            <a:off x="5547103" y="4895338"/>
            <a:ext cx="848746" cy="551153"/>
          </a:xfrm>
          <a:prstGeom prst="rightArrow">
            <a:avLst/>
          </a:prstGeom>
          <a:ln w="38100">
            <a:solidFill>
              <a:schemeClr val="tx1">
                <a:lumMod val="95000"/>
                <a:lumOff val="5000"/>
              </a:schemeClr>
            </a:solidFill>
            <a:prstDash val="sysDot"/>
          </a:ln>
        </p:spPr>
        <p:style>
          <a:lnRef idx="2">
            <a:schemeClr val="accent3"/>
          </a:lnRef>
          <a:fillRef idx="1">
            <a:schemeClr val="lt1"/>
          </a:fillRef>
          <a:effectRef idx="0">
            <a:schemeClr val="accent3"/>
          </a:effectRef>
          <a:fontRef idx="minor">
            <a:schemeClr val="dk1"/>
          </a:fontRef>
        </p:style>
        <p:txBody>
          <a:bodyPr vert="vert" rtlCol="0" anchor="ctr"/>
          <a:lstStyle/>
          <a:p>
            <a:pPr algn="ctr"/>
            <a:r>
              <a:rPr lang="de-DE" sz="1625" dirty="0">
                <a:latin typeface="Bahnschrift" panose="020B0502040204020203" pitchFamily="34" charset="0"/>
              </a:rPr>
              <a:t>1</a:t>
            </a:r>
          </a:p>
        </p:txBody>
      </p:sp>
      <p:sp>
        <p:nvSpPr>
          <p:cNvPr id="47" name="Pfeil nach rechts 27">
            <a:extLst>
              <a:ext uri="{FF2B5EF4-FFF2-40B4-BE49-F238E27FC236}">
                <a16:creationId xmlns:a16="http://schemas.microsoft.com/office/drawing/2014/main" id="{850F1869-0606-D25D-550C-750276456727}"/>
              </a:ext>
            </a:extLst>
          </p:cNvPr>
          <p:cNvSpPr>
            <a:spLocks noGrp="1" noRot="1" noMove="1" noResize="1" noEditPoints="1" noAdjustHandles="1" noChangeArrowheads="1" noChangeShapeType="1"/>
          </p:cNvSpPr>
          <p:nvPr/>
        </p:nvSpPr>
        <p:spPr>
          <a:xfrm rot="5400000">
            <a:off x="1938812" y="2036275"/>
            <a:ext cx="819296" cy="551153"/>
          </a:xfrm>
          <a:prstGeom prst="rightArrow">
            <a:avLst/>
          </a:prstGeom>
          <a:ln w="38100">
            <a:solidFill>
              <a:srgbClr val="C00000"/>
            </a:solidFill>
          </a:ln>
        </p:spPr>
        <p:style>
          <a:lnRef idx="2">
            <a:schemeClr val="accent3"/>
          </a:lnRef>
          <a:fillRef idx="1">
            <a:schemeClr val="lt1"/>
          </a:fillRef>
          <a:effectRef idx="0">
            <a:schemeClr val="accent3"/>
          </a:effectRef>
          <a:fontRef idx="minor">
            <a:schemeClr val="dk1"/>
          </a:fontRef>
        </p:style>
        <p:txBody>
          <a:bodyPr vert="vert270" rtlCol="0" anchor="ctr"/>
          <a:lstStyle/>
          <a:p>
            <a:pPr algn="ctr"/>
            <a:r>
              <a:rPr lang="de-DE" sz="1625" dirty="0">
                <a:latin typeface="Bahnschrift" panose="020B0502040204020203" pitchFamily="34" charset="0"/>
              </a:rPr>
              <a:t>12</a:t>
            </a:r>
          </a:p>
        </p:txBody>
      </p:sp>
      <p:sp>
        <p:nvSpPr>
          <p:cNvPr id="48" name="Textfeld 47">
            <a:extLst>
              <a:ext uri="{FF2B5EF4-FFF2-40B4-BE49-F238E27FC236}">
                <a16:creationId xmlns:a16="http://schemas.microsoft.com/office/drawing/2014/main" id="{4E29DE6C-CF26-2EFC-FB0E-138DF52D5636}"/>
              </a:ext>
            </a:extLst>
          </p:cNvPr>
          <p:cNvSpPr txBox="1">
            <a:spLocks noGrp="1" noRot="1" noMove="1" noResize="1" noEditPoints="1" noAdjustHandles="1" noChangeArrowheads="1" noChangeShapeType="1"/>
          </p:cNvSpPr>
          <p:nvPr/>
        </p:nvSpPr>
        <p:spPr>
          <a:xfrm>
            <a:off x="268504" y="1323407"/>
            <a:ext cx="2526468" cy="642612"/>
          </a:xfrm>
          <a:prstGeom prst="rect">
            <a:avLst/>
          </a:prstGeom>
          <a:ln w="38100">
            <a:solidFill>
              <a:srgbClr val="C0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sz="2113" b="1" dirty="0">
                <a:latin typeface="Bahnschrift" panose="020B0502040204020203" pitchFamily="34" charset="0"/>
              </a:rPr>
              <a:t>Reichspräsident</a:t>
            </a:r>
            <a:r>
              <a:rPr lang="de-DE" sz="2113" dirty="0">
                <a:latin typeface="Bahnschrift" panose="020B0502040204020203" pitchFamily="34" charset="0"/>
              </a:rPr>
              <a:t> </a:t>
            </a:r>
            <a:r>
              <a:rPr lang="de-DE" sz="1463" dirty="0">
                <a:latin typeface="Bahnschrift" panose="020B0502040204020203" pitchFamily="34" charset="0"/>
              </a:rPr>
              <a:t>(Staatsoberhaupt)</a:t>
            </a:r>
          </a:p>
        </p:txBody>
      </p:sp>
      <p:sp>
        <p:nvSpPr>
          <p:cNvPr id="49" name="Pfeil nach rechts 31">
            <a:extLst>
              <a:ext uri="{FF2B5EF4-FFF2-40B4-BE49-F238E27FC236}">
                <a16:creationId xmlns:a16="http://schemas.microsoft.com/office/drawing/2014/main" id="{3F61B590-7DE5-89E3-55BA-720A6AA8F3FF}"/>
              </a:ext>
            </a:extLst>
          </p:cNvPr>
          <p:cNvSpPr>
            <a:spLocks noGrp="1" noRot="1" noMove="1" noResize="1" noEditPoints="1" noAdjustHandles="1" noChangeArrowheads="1" noChangeShapeType="1"/>
          </p:cNvSpPr>
          <p:nvPr/>
        </p:nvSpPr>
        <p:spPr>
          <a:xfrm rot="16200000">
            <a:off x="-1465012" y="3445404"/>
            <a:ext cx="3748609" cy="551153"/>
          </a:xfrm>
          <a:prstGeom prst="rightArrow">
            <a:avLst/>
          </a:prstGeom>
          <a:ln w="38100">
            <a:solidFill>
              <a:schemeClr val="tx1">
                <a:lumMod val="95000"/>
                <a:lumOff val="5000"/>
              </a:schemeClr>
            </a:solidFill>
          </a:ln>
        </p:spPr>
        <p:style>
          <a:lnRef idx="2">
            <a:schemeClr val="accent3"/>
          </a:lnRef>
          <a:fillRef idx="1">
            <a:schemeClr val="lt1"/>
          </a:fillRef>
          <a:effectRef idx="0">
            <a:schemeClr val="accent3"/>
          </a:effectRef>
          <a:fontRef idx="minor">
            <a:schemeClr val="dk1"/>
          </a:fontRef>
        </p:style>
        <p:txBody>
          <a:bodyPr vert="vert" rtlCol="0" anchor="ctr"/>
          <a:lstStyle/>
          <a:p>
            <a:pPr algn="ctr"/>
            <a:r>
              <a:rPr lang="de-DE" sz="1625" dirty="0">
                <a:latin typeface="Bahnschrift" panose="020B0502040204020203" pitchFamily="34" charset="0"/>
              </a:rPr>
              <a:t>8</a:t>
            </a:r>
          </a:p>
        </p:txBody>
      </p:sp>
      <p:sp>
        <p:nvSpPr>
          <p:cNvPr id="50" name="Textfeld 49">
            <a:extLst>
              <a:ext uri="{FF2B5EF4-FFF2-40B4-BE49-F238E27FC236}">
                <a16:creationId xmlns:a16="http://schemas.microsoft.com/office/drawing/2014/main" id="{01604207-D16D-78A7-05CB-F1EE5B377AB7}"/>
              </a:ext>
            </a:extLst>
          </p:cNvPr>
          <p:cNvSpPr txBox="1">
            <a:spLocks noGrp="1" noRot="1" noMove="1" noResize="1" noEditPoints="1" noAdjustHandles="1" noChangeArrowheads="1" noChangeShapeType="1"/>
          </p:cNvSpPr>
          <p:nvPr/>
        </p:nvSpPr>
        <p:spPr>
          <a:xfrm>
            <a:off x="268504" y="5538807"/>
            <a:ext cx="6566211" cy="1192634"/>
          </a:xfrm>
          <a:prstGeom prst="rect">
            <a:avLst/>
          </a:prstGeom>
          <a:ln w="38100">
            <a:solidFill>
              <a:schemeClr val="tx1">
                <a:lumMod val="95000"/>
                <a:lumOff val="5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de-DE" sz="1950" b="1" dirty="0">
                <a:latin typeface="Bahnschrift" panose="020B0502040204020203" pitchFamily="34" charset="0"/>
              </a:rPr>
              <a:t>Das Deutsche Volk</a:t>
            </a:r>
          </a:p>
          <a:p>
            <a:pPr marL="371484" indent="-371484" algn="ctr">
              <a:buFontTx/>
              <a:buChar char="-"/>
            </a:pPr>
            <a:r>
              <a:rPr lang="de-DE" sz="1300" dirty="0">
                <a:latin typeface="Bahnschrift" panose="020B0502040204020203" pitchFamily="34" charset="0"/>
              </a:rPr>
              <a:t>Alle Männer &amp; Frauen über 20 Jahren wählen nach Verhältniswahlrecht, haben gleichberechtigt aktives &amp; passives Wahlrecht</a:t>
            </a:r>
          </a:p>
          <a:p>
            <a:pPr marL="371484" indent="-371484" algn="ctr">
              <a:buFontTx/>
              <a:buChar char="-"/>
            </a:pPr>
            <a:r>
              <a:rPr lang="de-DE" sz="1300" dirty="0">
                <a:latin typeface="Bahnschrift" panose="020B0502040204020203" pitchFamily="34" charset="0"/>
              </a:rPr>
              <a:t>Bürgerrechte werden durch einen Grundrechtekatalog in der Verfassung garantiert</a:t>
            </a:r>
          </a:p>
        </p:txBody>
      </p:sp>
      <p:sp>
        <p:nvSpPr>
          <p:cNvPr id="51" name="Pfeil nach rechts 37">
            <a:extLst>
              <a:ext uri="{FF2B5EF4-FFF2-40B4-BE49-F238E27FC236}">
                <a16:creationId xmlns:a16="http://schemas.microsoft.com/office/drawing/2014/main" id="{0F811741-B98B-1862-65D6-970FA2D97AFB}"/>
              </a:ext>
            </a:extLst>
          </p:cNvPr>
          <p:cNvSpPr>
            <a:spLocks noGrp="1" noRot="1" noMove="1" noResize="1" noEditPoints="1" noAdjustHandles="1" noChangeArrowheads="1" noChangeShapeType="1"/>
          </p:cNvSpPr>
          <p:nvPr/>
        </p:nvSpPr>
        <p:spPr>
          <a:xfrm rot="16200000">
            <a:off x="1500079" y="3319603"/>
            <a:ext cx="932267" cy="551153"/>
          </a:xfrm>
          <a:prstGeom prst="rightArrow">
            <a:avLst/>
          </a:prstGeom>
          <a:ln w="38100">
            <a:solidFill>
              <a:srgbClr val="0070C0"/>
            </a:solidFill>
          </a:ln>
        </p:spPr>
        <p:style>
          <a:lnRef idx="2">
            <a:schemeClr val="accent3"/>
          </a:lnRef>
          <a:fillRef idx="1">
            <a:schemeClr val="lt1"/>
          </a:fillRef>
          <a:effectRef idx="0">
            <a:schemeClr val="accent3"/>
          </a:effectRef>
          <a:fontRef idx="minor">
            <a:schemeClr val="dk1"/>
          </a:fontRef>
        </p:style>
        <p:txBody>
          <a:bodyPr vert="vert" rtlCol="0" anchor="ctr"/>
          <a:lstStyle/>
          <a:p>
            <a:pPr algn="ctr"/>
            <a:r>
              <a:rPr lang="de-DE" sz="1625" dirty="0">
                <a:latin typeface="Bahnschrift" panose="020B0502040204020203" pitchFamily="34" charset="0"/>
              </a:rPr>
              <a:t>10</a:t>
            </a:r>
          </a:p>
        </p:txBody>
      </p:sp>
      <p:sp>
        <p:nvSpPr>
          <p:cNvPr id="52" name="Textfeld 51">
            <a:extLst>
              <a:ext uri="{FF2B5EF4-FFF2-40B4-BE49-F238E27FC236}">
                <a16:creationId xmlns:a16="http://schemas.microsoft.com/office/drawing/2014/main" id="{0D412089-6952-5F23-862B-299485BE363C}"/>
              </a:ext>
            </a:extLst>
          </p:cNvPr>
          <p:cNvSpPr txBox="1">
            <a:spLocks noGrp="1" noRot="1" noMove="1" noResize="1" noEditPoints="1" noAdjustHandles="1" noChangeArrowheads="1" noChangeShapeType="1"/>
          </p:cNvSpPr>
          <p:nvPr/>
        </p:nvSpPr>
        <p:spPr>
          <a:xfrm>
            <a:off x="152582" y="343476"/>
            <a:ext cx="9600835" cy="707886"/>
          </a:xfrm>
          <a:prstGeom prst="rect">
            <a:avLst/>
          </a:prstGeom>
          <a:noFill/>
        </p:spPr>
        <p:txBody>
          <a:bodyPr wrap="square" rtlCol="0">
            <a:spAutoFit/>
          </a:bodyPr>
          <a:lstStyle/>
          <a:p>
            <a:pPr algn="ctr"/>
            <a:r>
              <a:rPr lang="de-DE" sz="4000" b="1" dirty="0">
                <a:latin typeface="+mj-lt"/>
                <a:ea typeface="ATypewriterForMe" panose="02000603000000000000" pitchFamily="2" charset="0"/>
              </a:rPr>
              <a:t>Die Verfassung der Weimarer Republik</a:t>
            </a:r>
          </a:p>
        </p:txBody>
      </p:sp>
      <p:sp>
        <p:nvSpPr>
          <p:cNvPr id="2" name="Textfeld 1">
            <a:extLst>
              <a:ext uri="{FF2B5EF4-FFF2-40B4-BE49-F238E27FC236}">
                <a16:creationId xmlns:a16="http://schemas.microsoft.com/office/drawing/2014/main" id="{D42830FD-AEC6-0823-1F6F-E053632E86C1}"/>
              </a:ext>
            </a:extLst>
          </p:cNvPr>
          <p:cNvSpPr txBox="1">
            <a:spLocks noGrp="1" noRot="1" noMove="1" noResize="1" noEditPoints="1" noAdjustHandles="1" noChangeArrowheads="1" noChangeShapeType="1"/>
          </p:cNvSpPr>
          <p:nvPr/>
        </p:nvSpPr>
        <p:spPr>
          <a:xfrm>
            <a:off x="6097429" y="6599758"/>
            <a:ext cx="3808571" cy="261610"/>
          </a:xfrm>
          <a:prstGeom prst="rect">
            <a:avLst/>
          </a:prstGeom>
          <a:noFill/>
        </p:spPr>
        <p:txBody>
          <a:bodyPr wrap="square">
            <a:spAutoFit/>
          </a:bodyPr>
          <a:lstStyle/>
          <a:p>
            <a:pPr algn="r"/>
            <a:r>
              <a:rPr lang="de-DE" sz="1100" dirty="0">
                <a:solidFill>
                  <a:schemeClr val="bg1">
                    <a:lumMod val="50000"/>
                  </a:schemeClr>
                </a:solidFill>
                <a:latin typeface="+mj-lt"/>
                <a:ea typeface="ATypewriterForMe" panose="02000603000000000000" pitchFamily="2" charset="0"/>
              </a:rPr>
              <a:t>CC-BY-SA 4.0 Kristina Wahl 2015</a:t>
            </a:r>
          </a:p>
        </p:txBody>
      </p:sp>
    </p:spTree>
    <p:extLst>
      <p:ext uri="{BB962C8B-B14F-4D97-AF65-F5344CB8AC3E}">
        <p14:creationId xmlns:p14="http://schemas.microsoft.com/office/powerpoint/2010/main" val="2045635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descr="Klassenzimmer mit einfarbiger Füllung">
            <a:extLst>
              <a:ext uri="{FF2B5EF4-FFF2-40B4-BE49-F238E27FC236}">
                <a16:creationId xmlns:a16="http://schemas.microsoft.com/office/drawing/2014/main" id="{E31BBAD1-B56D-E62A-6426-8AF00CD8FC6A}"/>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68600" y="-10292"/>
            <a:ext cx="6874542" cy="6874542"/>
          </a:xfrm>
          <a:prstGeom prst="rect">
            <a:avLst/>
          </a:prstGeom>
        </p:spPr>
      </p:pic>
      <p:sp>
        <p:nvSpPr>
          <p:cNvPr id="4" name="Titel 8">
            <a:extLst>
              <a:ext uri="{FF2B5EF4-FFF2-40B4-BE49-F238E27FC236}">
                <a16:creationId xmlns:a16="http://schemas.microsoft.com/office/drawing/2014/main" id="{F5838FC8-7BA8-A932-2832-4CC9CAC6A24C}"/>
              </a:ext>
            </a:extLst>
          </p:cNvPr>
          <p:cNvSpPr txBox="1">
            <a:spLocks noGrp="1" noRot="1" noMove="1" noResize="1" noEditPoints="1" noAdjustHandles="1" noChangeArrowheads="1" noChangeShapeType="1"/>
          </p:cNvSpPr>
          <p:nvPr/>
        </p:nvSpPr>
        <p:spPr>
          <a:xfrm>
            <a:off x="0" y="0"/>
            <a:ext cx="99060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457200"/>
            <a:r>
              <a:rPr lang="de-DE" altLang="de-DE" sz="4000" b="1" dirty="0">
                <a:latin typeface="Baguet Script" panose="00000500000000000000" pitchFamily="2" charset="0"/>
                <a:cs typeface="+mn-cs"/>
              </a:rPr>
              <a:t> Wer wird Ersatzkaiser?</a:t>
            </a:r>
          </a:p>
          <a:p>
            <a:r>
              <a:rPr lang="de-DE" altLang="de-DE" sz="2000" dirty="0"/>
              <a:t>Didaktische Hinweise</a:t>
            </a:r>
            <a:endParaRPr lang="de-DE" sz="2000" b="1" dirty="0"/>
          </a:p>
        </p:txBody>
      </p:sp>
      <p:sp>
        <p:nvSpPr>
          <p:cNvPr id="5" name="Rectangle 2">
            <a:extLst>
              <a:ext uri="{FF2B5EF4-FFF2-40B4-BE49-F238E27FC236}">
                <a16:creationId xmlns:a16="http://schemas.microsoft.com/office/drawing/2014/main" id="{625B9996-4388-65CB-4D15-93336647F647}"/>
              </a:ext>
            </a:extLst>
          </p:cNvPr>
          <p:cNvSpPr txBox="1">
            <a:spLocks noGrp="1" noRot="1" noMove="1" noResize="1" noEditPoints="1" noAdjustHandles="1" noChangeArrowheads="1" noChangeShapeType="1"/>
          </p:cNvSpPr>
          <p:nvPr/>
        </p:nvSpPr>
        <p:spPr bwMode="auto">
          <a:xfrm>
            <a:off x="449579" y="1495691"/>
            <a:ext cx="5343625"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lnSpc>
                <a:spcPct val="100000"/>
              </a:lnSpc>
              <a:spcBef>
                <a:spcPts val="0"/>
              </a:spcBef>
              <a:spcAft>
                <a:spcPct val="0"/>
              </a:spcAft>
            </a:pPr>
            <a:r>
              <a:rPr lang="de-DE" altLang="de-DE" sz="1700" b="1" dirty="0"/>
              <a:t>BENÖTIGT WERDEN</a:t>
            </a:r>
          </a:p>
          <a:p>
            <a:pPr algn="just" fontAlgn="base">
              <a:lnSpc>
                <a:spcPct val="100000"/>
              </a:lnSpc>
              <a:spcBef>
                <a:spcPts val="0"/>
              </a:spcBef>
              <a:spcAft>
                <a:spcPct val="0"/>
              </a:spcAft>
            </a:pPr>
            <a:r>
              <a:rPr lang="de-DE" altLang="de-DE" sz="1400" dirty="0"/>
              <a:t>Pro spielender Gruppe (6 </a:t>
            </a:r>
            <a:r>
              <a:rPr lang="de-DE" altLang="de-DE" sz="1400" dirty="0" err="1"/>
              <a:t>Spieler:innen</a:t>
            </a:r>
            <a:r>
              <a:rPr lang="de-DE" altLang="de-DE" sz="1400" dirty="0"/>
              <a:t>/ Rollen) benötigt man:</a:t>
            </a:r>
          </a:p>
          <a:p>
            <a:pPr marL="285750" indent="-285750" algn="l" fontAlgn="ctr">
              <a:lnSpc>
                <a:spcPct val="100000"/>
              </a:lnSpc>
              <a:spcBef>
                <a:spcPts val="0"/>
              </a:spcBef>
              <a:spcAft>
                <a:spcPct val="0"/>
              </a:spcAft>
              <a:buBlip>
                <a:blip r:embed="rId4">
                  <a:extLst>
                    <a:ext uri="{96DAC541-7B7A-43D3-8B79-37D633B846F1}">
                      <asvg:svgBlip xmlns:asvg="http://schemas.microsoft.com/office/drawing/2016/SVG/main" r:embed="rId5"/>
                    </a:ext>
                  </a:extLst>
                </a:blip>
              </a:buBlip>
            </a:pPr>
            <a:r>
              <a:rPr lang="de-DE" altLang="de-DE" sz="1400" dirty="0"/>
              <a:t>6 verschiedene Spielfiguren</a:t>
            </a:r>
          </a:p>
          <a:p>
            <a:pPr marL="285750" indent="-285750" algn="l" fontAlgn="ctr">
              <a:lnSpc>
                <a:spcPct val="100000"/>
              </a:lnSpc>
              <a:spcBef>
                <a:spcPts val="0"/>
              </a:spcBef>
              <a:spcAft>
                <a:spcPct val="0"/>
              </a:spcAft>
              <a:buBlip>
                <a:blip r:embed="rId4">
                  <a:extLst>
                    <a:ext uri="{96DAC541-7B7A-43D3-8B79-37D633B846F1}">
                      <asvg:svgBlip xmlns:asvg="http://schemas.microsoft.com/office/drawing/2016/SVG/main" r:embed="rId5"/>
                    </a:ext>
                  </a:extLst>
                </a:blip>
              </a:buBlip>
            </a:pPr>
            <a:r>
              <a:rPr lang="de-DE" altLang="de-DE" sz="1400" dirty="0"/>
              <a:t>1 Ausdruck des Spielbretts</a:t>
            </a:r>
          </a:p>
          <a:p>
            <a:pPr marL="285750" indent="-285750" algn="l" fontAlgn="ctr">
              <a:lnSpc>
                <a:spcPct val="100000"/>
              </a:lnSpc>
              <a:spcBef>
                <a:spcPts val="0"/>
              </a:spcBef>
              <a:spcAft>
                <a:spcPct val="0"/>
              </a:spcAft>
              <a:buBlip>
                <a:blip r:embed="rId4">
                  <a:extLst>
                    <a:ext uri="{96DAC541-7B7A-43D3-8B79-37D633B846F1}">
                      <asvg:svgBlip xmlns:asvg="http://schemas.microsoft.com/office/drawing/2016/SVG/main" r:embed="rId5"/>
                    </a:ext>
                  </a:extLst>
                </a:blip>
              </a:buBlip>
            </a:pPr>
            <a:r>
              <a:rPr lang="de-DE" altLang="de-DE" sz="1400" dirty="0"/>
              <a:t>1 Ausdruck der Anleitung</a:t>
            </a:r>
          </a:p>
          <a:p>
            <a:pPr marL="285750" indent="-285750" algn="l" fontAlgn="ctr">
              <a:lnSpc>
                <a:spcPct val="100000"/>
              </a:lnSpc>
              <a:spcBef>
                <a:spcPts val="0"/>
              </a:spcBef>
              <a:spcAft>
                <a:spcPct val="0"/>
              </a:spcAft>
              <a:buBlip>
                <a:blip r:embed="rId4">
                  <a:extLst>
                    <a:ext uri="{96DAC541-7B7A-43D3-8B79-37D633B846F1}">
                      <asvg:svgBlip xmlns:asvg="http://schemas.microsoft.com/office/drawing/2016/SVG/main" r:embed="rId5"/>
                    </a:ext>
                  </a:extLst>
                </a:blip>
              </a:buBlip>
            </a:pPr>
            <a:r>
              <a:rPr lang="de-DE" altLang="de-DE" sz="1400" dirty="0"/>
              <a:t>6 Spielkärtchen „Politisches Handeln“ </a:t>
            </a:r>
          </a:p>
          <a:p>
            <a:pPr marL="285750" indent="-285750" algn="l" fontAlgn="ctr">
              <a:lnSpc>
                <a:spcPct val="100000"/>
              </a:lnSpc>
              <a:spcBef>
                <a:spcPts val="0"/>
              </a:spcBef>
              <a:spcAft>
                <a:spcPct val="0"/>
              </a:spcAft>
              <a:buBlip>
                <a:blip r:embed="rId4">
                  <a:extLst>
                    <a:ext uri="{96DAC541-7B7A-43D3-8B79-37D633B846F1}">
                      <asvg:svgBlip xmlns:asvg="http://schemas.microsoft.com/office/drawing/2016/SVG/main" r:embed="rId5"/>
                    </a:ext>
                  </a:extLst>
                </a:blip>
              </a:buBlip>
            </a:pPr>
            <a:r>
              <a:rPr lang="de-DE" altLang="de-DE" sz="1400" dirty="0"/>
              <a:t>2 Spielkärtchen „Herausforderungen begegnen“</a:t>
            </a:r>
          </a:p>
          <a:p>
            <a:pPr marL="285750" indent="-285750" algn="l" fontAlgn="ctr">
              <a:lnSpc>
                <a:spcPct val="100000"/>
              </a:lnSpc>
              <a:spcBef>
                <a:spcPts val="0"/>
              </a:spcBef>
              <a:spcAft>
                <a:spcPct val="0"/>
              </a:spcAft>
              <a:buBlip>
                <a:blip r:embed="rId4">
                  <a:extLst>
                    <a:ext uri="{96DAC541-7B7A-43D3-8B79-37D633B846F1}">
                      <asvg:svgBlip xmlns:asvg="http://schemas.microsoft.com/office/drawing/2016/SVG/main" r:embed="rId5"/>
                    </a:ext>
                  </a:extLst>
                </a:blip>
              </a:buBlip>
            </a:pPr>
            <a:r>
              <a:rPr lang="de-DE" altLang="de-DE" sz="1400" dirty="0"/>
              <a:t>mind. 1 Ausdruck des Verfassungs-schaubilds</a:t>
            </a:r>
          </a:p>
          <a:p>
            <a:pPr marL="285750" indent="-285750" algn="l" fontAlgn="ctr">
              <a:lnSpc>
                <a:spcPct val="100000"/>
              </a:lnSpc>
              <a:spcBef>
                <a:spcPts val="0"/>
              </a:spcBef>
              <a:spcAft>
                <a:spcPct val="0"/>
              </a:spcAft>
              <a:buBlip>
                <a:blip r:embed="rId4">
                  <a:extLst>
                    <a:ext uri="{96DAC541-7B7A-43D3-8B79-37D633B846F1}">
                      <asvg:svgBlip xmlns:asvg="http://schemas.microsoft.com/office/drawing/2016/SVG/main" r:embed="rId5"/>
                    </a:ext>
                  </a:extLst>
                </a:blip>
              </a:buBlip>
            </a:pPr>
            <a:endParaRPr lang="de-DE" altLang="de-DE" sz="1400" dirty="0"/>
          </a:p>
          <a:p>
            <a:pPr algn="l" fontAlgn="ctr">
              <a:lnSpc>
                <a:spcPct val="100000"/>
              </a:lnSpc>
              <a:spcBef>
                <a:spcPts val="0"/>
              </a:spcBef>
              <a:spcAft>
                <a:spcPct val="0"/>
              </a:spcAft>
            </a:pPr>
            <a:r>
              <a:rPr lang="de-DE" altLang="de-DE" sz="1400" dirty="0"/>
              <a:t>Außerdem ist es sicherlich sinnvoll, die Lösung 1x auszudrucken, um den </a:t>
            </a:r>
            <a:r>
              <a:rPr lang="de-DE" altLang="de-DE" sz="1400" dirty="0" err="1"/>
              <a:t>Schüler:innen</a:t>
            </a:r>
            <a:r>
              <a:rPr lang="de-DE" altLang="de-DE" sz="1400" dirty="0"/>
              <a:t> ggf. das Nachschauen zu ermöglichen.</a:t>
            </a:r>
          </a:p>
          <a:p>
            <a:pPr fontAlgn="base">
              <a:lnSpc>
                <a:spcPct val="100000"/>
              </a:lnSpc>
              <a:spcBef>
                <a:spcPts val="0"/>
              </a:spcBef>
              <a:spcAft>
                <a:spcPct val="0"/>
              </a:spcAft>
            </a:pPr>
            <a:endParaRPr lang="de-DE" altLang="de-DE" sz="1700" dirty="0"/>
          </a:p>
        </p:txBody>
      </p:sp>
      <p:sp>
        <p:nvSpPr>
          <p:cNvPr id="6" name="Textfeld 5">
            <a:extLst>
              <a:ext uri="{FF2B5EF4-FFF2-40B4-BE49-F238E27FC236}">
                <a16:creationId xmlns:a16="http://schemas.microsoft.com/office/drawing/2014/main" id="{45A2518D-3C06-BADB-08AB-CE8837377D23}"/>
              </a:ext>
            </a:extLst>
          </p:cNvPr>
          <p:cNvSpPr txBox="1">
            <a:spLocks noGrp="1" noRot="1" noMove="1" noResize="1" noEditPoints="1" noAdjustHandles="1" noChangeArrowheads="1" noChangeShapeType="1"/>
          </p:cNvSpPr>
          <p:nvPr/>
        </p:nvSpPr>
        <p:spPr>
          <a:xfrm>
            <a:off x="6424862" y="1533267"/>
            <a:ext cx="3260157" cy="5355312"/>
          </a:xfrm>
          <a:prstGeom prst="rect">
            <a:avLst/>
          </a:prstGeom>
          <a:noFill/>
        </p:spPr>
        <p:txBody>
          <a:bodyPr wrap="square">
            <a:spAutoFit/>
          </a:bodyPr>
          <a:lstStyle/>
          <a:p>
            <a:pPr marL="0" marR="0" lvl="0" indent="0" algn="just" fontAlgn="base">
              <a:lnSpc>
                <a:spcPct val="100000"/>
              </a:lnSpc>
              <a:spcAft>
                <a:spcPct val="0"/>
              </a:spcAft>
              <a:buClrTx/>
              <a:buSzTx/>
              <a:buNone/>
              <a:tabLst/>
            </a:pPr>
            <a:r>
              <a:rPr lang="de-DE" altLang="de-DE" sz="1700" b="1" dirty="0"/>
              <a:t>	WIE WIRD GESPIELT?</a:t>
            </a:r>
          </a:p>
          <a:p>
            <a:pPr marL="0" marR="0" lvl="0" indent="0" algn="just" fontAlgn="base">
              <a:lnSpc>
                <a:spcPct val="100000"/>
              </a:lnSpc>
              <a:spcAft>
                <a:spcPct val="0"/>
              </a:spcAft>
              <a:buClrTx/>
              <a:buSzTx/>
              <a:buNone/>
              <a:tabLst/>
            </a:pPr>
            <a:r>
              <a:rPr lang="de-DE" altLang="de-DE" sz="1400" dirty="0"/>
              <a:t>Es handelt sich zwar um ein Brettspiel, allerdings wird nicht gewürfelt, sondern die Ereigniskarten („Politisches Handeln“) werden nacheinander aufgedeckt, gemeinsam mit Hilfe des Verfassungsschaubildes gelöst und anschließend ziehen die Figuren, die für die verschiedenen Verfassungsorgane stehen, auf der Machtskala entsprechend nach oben bzw. rücken ohne Machtgewinn vor. </a:t>
            </a:r>
          </a:p>
          <a:p>
            <a:pPr marL="0" marR="0" lvl="0" indent="0" algn="just" fontAlgn="base">
              <a:lnSpc>
                <a:spcPct val="100000"/>
              </a:lnSpc>
              <a:spcAft>
                <a:spcPct val="0"/>
              </a:spcAft>
              <a:buClrTx/>
              <a:buSzTx/>
              <a:buNone/>
              <a:tabLst/>
            </a:pPr>
            <a:endParaRPr lang="de-DE" altLang="de-DE" sz="1400" dirty="0"/>
          </a:p>
          <a:p>
            <a:pPr marL="0" marR="0" lvl="0" indent="0" algn="just" fontAlgn="base">
              <a:lnSpc>
                <a:spcPct val="100000"/>
              </a:lnSpc>
              <a:spcAft>
                <a:spcPct val="0"/>
              </a:spcAft>
              <a:buClrTx/>
              <a:buSzTx/>
              <a:buNone/>
              <a:tabLst/>
            </a:pPr>
            <a:r>
              <a:rPr lang="de-DE" altLang="de-DE" sz="1400" dirty="0"/>
              <a:t>Die Herausforderungskarten dienen dazu, den Spielfluss zu unterbrechen, um zu reflektieren. Während das Brettspiel selbst eher kooperativ angelegt ist (gemeinsames Lösen der Situationen), entsteht ein zweites Spiel mit kompetitivem Charakter, denn die besten/demokratischsten Lösungen werden als </a:t>
            </a:r>
            <a:r>
              <a:rPr lang="de-DE" altLang="de-DE" sz="1400" dirty="0" err="1"/>
              <a:t>Gewinner:innen</a:t>
            </a:r>
            <a:r>
              <a:rPr lang="de-DE" altLang="de-DE" sz="1400" dirty="0"/>
              <a:t> prämiert.</a:t>
            </a:r>
          </a:p>
          <a:p>
            <a:pPr marL="0" marR="0" lvl="0" indent="0" algn="just" fontAlgn="base">
              <a:lnSpc>
                <a:spcPct val="100000"/>
              </a:lnSpc>
              <a:spcAft>
                <a:spcPct val="0"/>
              </a:spcAft>
              <a:buClrTx/>
              <a:buSzTx/>
              <a:buNone/>
              <a:tabLst/>
            </a:pPr>
            <a:endParaRPr lang="de-DE" altLang="de-DE" sz="1700" dirty="0"/>
          </a:p>
        </p:txBody>
      </p:sp>
      <p:pic>
        <p:nvPicPr>
          <p:cNvPr id="20" name="Grafik 19" descr="Krone mit einfarbiger Füllung">
            <a:extLst>
              <a:ext uri="{FF2B5EF4-FFF2-40B4-BE49-F238E27FC236}">
                <a16:creationId xmlns:a16="http://schemas.microsoft.com/office/drawing/2014/main" id="{65270563-0E64-6F3F-C79C-3ABB676066E2}"/>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28600" y="-27208"/>
            <a:ext cx="1440000" cy="1440000"/>
          </a:xfrm>
          <a:prstGeom prst="rect">
            <a:avLst/>
          </a:prstGeom>
        </p:spPr>
      </p:pic>
      <p:pic>
        <p:nvPicPr>
          <p:cNvPr id="22" name="Grafik 21" descr="Zylinderhut mit einfarbiger Füllung">
            <a:extLst>
              <a:ext uri="{FF2B5EF4-FFF2-40B4-BE49-F238E27FC236}">
                <a16:creationId xmlns:a16="http://schemas.microsoft.com/office/drawing/2014/main" id="{4FA0A2A8-2473-DBA6-9791-96A45AE85C5A}"/>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245020" y="16922"/>
            <a:ext cx="1440000" cy="1440000"/>
          </a:xfrm>
          <a:prstGeom prst="rect">
            <a:avLst/>
          </a:prstGeom>
        </p:spPr>
      </p:pic>
      <p:pic>
        <p:nvPicPr>
          <p:cNvPr id="24" name="Grafik 23" descr="Bauer mit einfarbiger Füllung">
            <a:extLst>
              <a:ext uri="{FF2B5EF4-FFF2-40B4-BE49-F238E27FC236}">
                <a16:creationId xmlns:a16="http://schemas.microsoft.com/office/drawing/2014/main" id="{22D69378-23F7-88B1-E60C-0C989D54D4BB}"/>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200" y="1238569"/>
            <a:ext cx="579600" cy="579600"/>
          </a:xfrm>
          <a:prstGeom prst="rect">
            <a:avLst/>
          </a:prstGeom>
        </p:spPr>
      </p:pic>
      <p:pic>
        <p:nvPicPr>
          <p:cNvPr id="2" name="Grafik 1" descr="Würfel mit einfarbiger Füllung">
            <a:extLst>
              <a:ext uri="{FF2B5EF4-FFF2-40B4-BE49-F238E27FC236}">
                <a16:creationId xmlns:a16="http://schemas.microsoft.com/office/drawing/2014/main" id="{BE4F3EF2-3039-EE8C-A005-7A01F0B7F699}"/>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6344601" y="1282066"/>
            <a:ext cx="579600" cy="579600"/>
          </a:xfrm>
          <a:prstGeom prst="rect">
            <a:avLst/>
          </a:prstGeom>
        </p:spPr>
      </p:pic>
      <p:sp>
        <p:nvSpPr>
          <p:cNvPr id="3" name="Rectangle 2">
            <a:extLst>
              <a:ext uri="{FF2B5EF4-FFF2-40B4-BE49-F238E27FC236}">
                <a16:creationId xmlns:a16="http://schemas.microsoft.com/office/drawing/2014/main" id="{ABDD3120-1FDA-8439-E10E-44389E5CF528}"/>
              </a:ext>
            </a:extLst>
          </p:cNvPr>
          <p:cNvSpPr txBox="1">
            <a:spLocks noGrp="1" noRot="1" noMove="1" noResize="1" noEditPoints="1" noAdjustHandles="1" noChangeArrowheads="1" noChangeShapeType="1"/>
          </p:cNvSpPr>
          <p:nvPr/>
        </p:nvSpPr>
        <p:spPr bwMode="auto">
          <a:xfrm>
            <a:off x="449579" y="4238924"/>
            <a:ext cx="5343625"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lnSpc>
                <a:spcPct val="100000"/>
              </a:lnSpc>
              <a:spcBef>
                <a:spcPts val="0"/>
              </a:spcBef>
              <a:spcAft>
                <a:spcPct val="0"/>
              </a:spcAft>
            </a:pPr>
            <a:r>
              <a:rPr lang="de-DE" altLang="de-DE" sz="1700" b="1" dirty="0"/>
              <a:t>(DIDAKTISCHES) ZIEL DES SPIELS</a:t>
            </a:r>
          </a:p>
          <a:p>
            <a:pPr algn="just" fontAlgn="base">
              <a:lnSpc>
                <a:spcPct val="100000"/>
              </a:lnSpc>
              <a:spcBef>
                <a:spcPts val="0"/>
              </a:spcBef>
              <a:spcAft>
                <a:spcPct val="0"/>
              </a:spcAft>
            </a:pPr>
            <a:r>
              <a:rPr lang="de-DE" altLang="de-DE" sz="1400" dirty="0"/>
              <a:t>Es geht darum, die Machtverhältnisse in der Weimarer Republik (im Vergleich mit dem Kaiserreich) einzuschätzen. </a:t>
            </a:r>
          </a:p>
          <a:p>
            <a:pPr algn="just" fontAlgn="base">
              <a:lnSpc>
                <a:spcPct val="100000"/>
              </a:lnSpc>
              <a:spcBef>
                <a:spcPts val="0"/>
              </a:spcBef>
              <a:spcAft>
                <a:spcPct val="0"/>
              </a:spcAft>
            </a:pPr>
            <a:r>
              <a:rPr lang="de-DE" altLang="de-DE" sz="1400" dirty="0"/>
              <a:t>Dazu sollen die </a:t>
            </a:r>
            <a:r>
              <a:rPr lang="de-DE" altLang="de-DE" sz="1400" dirty="0" err="1"/>
              <a:t>Schüler:innen</a:t>
            </a:r>
            <a:r>
              <a:rPr lang="de-DE" altLang="de-DE" sz="1400" dirty="0"/>
              <a:t> sich intensiv mit dem Verfassungsschaubild auseinandersetzen, da das Spiel auf diesen Informationen beruht.</a:t>
            </a:r>
          </a:p>
          <a:p>
            <a:pPr algn="just" fontAlgn="base">
              <a:lnSpc>
                <a:spcPct val="100000"/>
              </a:lnSpc>
              <a:spcBef>
                <a:spcPts val="0"/>
              </a:spcBef>
              <a:spcAft>
                <a:spcPct val="0"/>
              </a:spcAft>
            </a:pPr>
            <a:r>
              <a:rPr lang="de-DE" altLang="de-DE" sz="1400" dirty="0"/>
              <a:t>Die Herausforderungs-Aufgaben dagegen zielen auf die Demokratiebildung ab, denn die Schwachstellen der Verfassung sollen aufgezeigt und Lösungsansätze gefunden werden.</a:t>
            </a:r>
          </a:p>
          <a:p>
            <a:pPr fontAlgn="base">
              <a:lnSpc>
                <a:spcPct val="100000"/>
              </a:lnSpc>
              <a:spcBef>
                <a:spcPts val="0"/>
              </a:spcBef>
              <a:spcAft>
                <a:spcPct val="0"/>
              </a:spcAft>
            </a:pPr>
            <a:endParaRPr lang="de-DE" altLang="de-DE" sz="1700" dirty="0"/>
          </a:p>
        </p:txBody>
      </p:sp>
      <p:pic>
        <p:nvPicPr>
          <p:cNvPr id="8" name="Grafik 7" descr="Volltreffer mit einfarbiger Füllung">
            <a:extLst>
              <a:ext uri="{FF2B5EF4-FFF2-40B4-BE49-F238E27FC236}">
                <a16:creationId xmlns:a16="http://schemas.microsoft.com/office/drawing/2014/main" id="{7427A1A9-3C69-4CEE-212D-FBBDCBFFFF58}"/>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0" y="4203164"/>
            <a:ext cx="579600" cy="579600"/>
          </a:xfrm>
          <a:prstGeom prst="rect">
            <a:avLst/>
          </a:prstGeom>
        </p:spPr>
      </p:pic>
      <p:sp>
        <p:nvSpPr>
          <p:cNvPr id="7" name="Textfeld 6">
            <a:extLst>
              <a:ext uri="{FF2B5EF4-FFF2-40B4-BE49-F238E27FC236}">
                <a16:creationId xmlns:a16="http://schemas.microsoft.com/office/drawing/2014/main" id="{88E53523-DBEC-B052-DEC9-65A6C8BA2806}"/>
              </a:ext>
            </a:extLst>
          </p:cNvPr>
          <p:cNvSpPr txBox="1">
            <a:spLocks noGrp="1" noRot="1" noMove="1" noResize="1" noEditPoints="1" noAdjustHandles="1" noChangeArrowheads="1" noChangeShapeType="1"/>
          </p:cNvSpPr>
          <p:nvPr/>
        </p:nvSpPr>
        <p:spPr>
          <a:xfrm>
            <a:off x="6097429" y="6599758"/>
            <a:ext cx="3808571" cy="261610"/>
          </a:xfrm>
          <a:prstGeom prst="rect">
            <a:avLst/>
          </a:prstGeom>
          <a:noFill/>
        </p:spPr>
        <p:txBody>
          <a:bodyPr wrap="square">
            <a:spAutoFit/>
          </a:bodyPr>
          <a:lstStyle/>
          <a:p>
            <a:pPr algn="r"/>
            <a:r>
              <a:rPr lang="de-DE" sz="1100" dirty="0">
                <a:solidFill>
                  <a:schemeClr val="bg1">
                    <a:lumMod val="50000"/>
                  </a:schemeClr>
                </a:solidFill>
                <a:latin typeface="+mj-lt"/>
                <a:ea typeface="ATypewriterForMe" panose="02000603000000000000" pitchFamily="2" charset="0"/>
              </a:rPr>
              <a:t>CC-BY-SA 4.0 Kristina Wahl 2022</a:t>
            </a:r>
          </a:p>
        </p:txBody>
      </p:sp>
    </p:spTree>
    <p:extLst>
      <p:ext uri="{BB962C8B-B14F-4D97-AF65-F5344CB8AC3E}">
        <p14:creationId xmlns:p14="http://schemas.microsoft.com/office/powerpoint/2010/main" val="28779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019B8E-929F-673F-7FC8-846588EEED27}"/>
              </a:ext>
            </a:extLst>
          </p:cNvPr>
          <p:cNvSpPr>
            <a:spLocks noGrp="1" noRot="1" noMove="1" noResize="1" noEditPoints="1" noAdjustHandles="1" noChangeArrowheads="1" noChangeShapeType="1"/>
          </p:cNvSpPr>
          <p:nvPr>
            <p:ph type="title"/>
          </p:nvPr>
        </p:nvSpPr>
        <p:spPr>
          <a:xfrm>
            <a:off x="0" y="365127"/>
            <a:ext cx="9906000" cy="1325563"/>
          </a:xfrm>
        </p:spPr>
        <p:txBody>
          <a:bodyPr>
            <a:normAutofit/>
          </a:bodyPr>
          <a:lstStyle/>
          <a:p>
            <a:pPr algn="ctr" defTabSz="457200"/>
            <a:r>
              <a:rPr lang="de-DE" sz="4000" b="1" dirty="0">
                <a:latin typeface="Baguet Script" panose="00000500000000000000" pitchFamily="2" charset="0"/>
                <a:cs typeface="+mn-cs"/>
              </a:rPr>
              <a:t>Überblick: Machtstufen </a:t>
            </a:r>
            <a:br>
              <a:rPr lang="de-DE" sz="4000" b="1" dirty="0">
                <a:latin typeface="Baguet Script" panose="00000500000000000000" pitchFamily="2" charset="0"/>
                <a:cs typeface="+mn-cs"/>
              </a:rPr>
            </a:br>
            <a:r>
              <a:rPr lang="de-DE" sz="4000" b="1" dirty="0">
                <a:latin typeface="Baguet Script" panose="00000500000000000000" pitchFamily="2" charset="0"/>
                <a:cs typeface="+mn-cs"/>
              </a:rPr>
              <a:t>(Lösung)</a:t>
            </a:r>
          </a:p>
        </p:txBody>
      </p:sp>
      <p:graphicFrame>
        <p:nvGraphicFramePr>
          <p:cNvPr id="5" name="Tabelle 5">
            <a:extLst>
              <a:ext uri="{FF2B5EF4-FFF2-40B4-BE49-F238E27FC236}">
                <a16:creationId xmlns:a16="http://schemas.microsoft.com/office/drawing/2014/main" id="{EA235078-3D72-18F3-271C-DFDC2A0BAB67}"/>
              </a:ext>
            </a:extLst>
          </p:cNvPr>
          <p:cNvGraphicFramePr>
            <a:graphicFrameLocks noGrp="1" noDrilldown="1" noMove="1" noResize="1"/>
          </p:cNvGraphicFramePr>
          <p:nvPr>
            <p:ph idx="1"/>
            <p:extLst>
              <p:ext uri="{D42A27DB-BD31-4B8C-83A1-F6EECF244321}">
                <p14:modId xmlns:p14="http://schemas.microsoft.com/office/powerpoint/2010/main" val="954591353"/>
              </p:ext>
            </p:extLst>
          </p:nvPr>
        </p:nvGraphicFramePr>
        <p:xfrm>
          <a:off x="0" y="1825625"/>
          <a:ext cx="9905999" cy="3317240"/>
        </p:xfrm>
        <a:graphic>
          <a:graphicData uri="http://schemas.openxmlformats.org/drawingml/2006/table">
            <a:tbl>
              <a:tblPr firstRow="1" bandRow="1">
                <a:tableStyleId>{073A0DAA-6AF3-43AB-8588-CEC1D06C72B9}</a:tableStyleId>
              </a:tblPr>
              <a:tblGrid>
                <a:gridCol w="2049780">
                  <a:extLst>
                    <a:ext uri="{9D8B030D-6E8A-4147-A177-3AD203B41FA5}">
                      <a16:colId xmlns:a16="http://schemas.microsoft.com/office/drawing/2014/main" val="3266912348"/>
                    </a:ext>
                  </a:extLst>
                </a:gridCol>
                <a:gridCol w="1122317">
                  <a:extLst>
                    <a:ext uri="{9D8B030D-6E8A-4147-A177-3AD203B41FA5}">
                      <a16:colId xmlns:a16="http://schemas.microsoft.com/office/drawing/2014/main" val="4182708158"/>
                    </a:ext>
                  </a:extLst>
                </a:gridCol>
                <a:gridCol w="1122317">
                  <a:extLst>
                    <a:ext uri="{9D8B030D-6E8A-4147-A177-3AD203B41FA5}">
                      <a16:colId xmlns:a16="http://schemas.microsoft.com/office/drawing/2014/main" val="3868800546"/>
                    </a:ext>
                  </a:extLst>
                </a:gridCol>
                <a:gridCol w="1122317">
                  <a:extLst>
                    <a:ext uri="{9D8B030D-6E8A-4147-A177-3AD203B41FA5}">
                      <a16:colId xmlns:a16="http://schemas.microsoft.com/office/drawing/2014/main" val="3427360705"/>
                    </a:ext>
                  </a:extLst>
                </a:gridCol>
                <a:gridCol w="1122317">
                  <a:extLst>
                    <a:ext uri="{9D8B030D-6E8A-4147-A177-3AD203B41FA5}">
                      <a16:colId xmlns:a16="http://schemas.microsoft.com/office/drawing/2014/main" val="4030899106"/>
                    </a:ext>
                  </a:extLst>
                </a:gridCol>
                <a:gridCol w="1122317">
                  <a:extLst>
                    <a:ext uri="{9D8B030D-6E8A-4147-A177-3AD203B41FA5}">
                      <a16:colId xmlns:a16="http://schemas.microsoft.com/office/drawing/2014/main" val="1129444619"/>
                    </a:ext>
                  </a:extLst>
                </a:gridCol>
                <a:gridCol w="1122317">
                  <a:extLst>
                    <a:ext uri="{9D8B030D-6E8A-4147-A177-3AD203B41FA5}">
                      <a16:colId xmlns:a16="http://schemas.microsoft.com/office/drawing/2014/main" val="2166618498"/>
                    </a:ext>
                  </a:extLst>
                </a:gridCol>
                <a:gridCol w="1122317">
                  <a:extLst>
                    <a:ext uri="{9D8B030D-6E8A-4147-A177-3AD203B41FA5}">
                      <a16:colId xmlns:a16="http://schemas.microsoft.com/office/drawing/2014/main" val="1637239096"/>
                    </a:ext>
                  </a:extLst>
                </a:gridCol>
              </a:tblGrid>
              <a:tr h="370840">
                <a:tc>
                  <a:txBody>
                    <a:bodyPr/>
                    <a:lstStyle/>
                    <a:p>
                      <a:endParaRPr lang="de-DE" sz="1400" dirty="0"/>
                    </a:p>
                    <a:p>
                      <a:endParaRPr lang="de-DE" sz="1400" dirty="0"/>
                    </a:p>
                    <a:p>
                      <a:r>
                        <a:rPr lang="de-DE" sz="1400" dirty="0"/>
                        <a:t>     Figur</a:t>
                      </a:r>
                    </a:p>
                  </a:txBody>
                  <a:tcPr/>
                </a:tc>
                <a:tc>
                  <a:txBody>
                    <a:bodyPr/>
                    <a:lstStyle/>
                    <a:p>
                      <a:r>
                        <a:rPr lang="de-DE" sz="1400" dirty="0"/>
                        <a:t>1</a:t>
                      </a:r>
                    </a:p>
                  </a:txBody>
                  <a:tcPr/>
                </a:tc>
                <a:tc>
                  <a:txBody>
                    <a:bodyPr/>
                    <a:lstStyle/>
                    <a:p>
                      <a:r>
                        <a:rPr lang="de-DE" sz="1400" dirty="0"/>
                        <a:t>2</a:t>
                      </a:r>
                    </a:p>
                  </a:txBody>
                  <a:tcPr/>
                </a:tc>
                <a:tc>
                  <a:txBody>
                    <a:bodyPr/>
                    <a:lstStyle/>
                    <a:p>
                      <a:r>
                        <a:rPr lang="de-DE" sz="1400" dirty="0"/>
                        <a:t>3</a:t>
                      </a:r>
                    </a:p>
                  </a:txBody>
                  <a:tcPr/>
                </a:tc>
                <a:tc>
                  <a:txBody>
                    <a:bodyPr/>
                    <a:lstStyle/>
                    <a:p>
                      <a:r>
                        <a:rPr lang="de-DE" sz="1400" dirty="0"/>
                        <a:t>4</a:t>
                      </a:r>
                    </a:p>
                  </a:txBody>
                  <a:tcPr/>
                </a:tc>
                <a:tc>
                  <a:txBody>
                    <a:bodyPr/>
                    <a:lstStyle/>
                    <a:p>
                      <a:r>
                        <a:rPr lang="de-DE" sz="1400" dirty="0"/>
                        <a:t>5</a:t>
                      </a:r>
                    </a:p>
                  </a:txBody>
                  <a:tcPr/>
                </a:tc>
                <a:tc>
                  <a:txBody>
                    <a:bodyPr/>
                    <a:lstStyle/>
                    <a:p>
                      <a:r>
                        <a:rPr lang="de-DE" sz="1400" dirty="0"/>
                        <a:t>6</a:t>
                      </a:r>
                    </a:p>
                  </a:txBody>
                  <a:tcPr/>
                </a:tc>
                <a:tc>
                  <a:txBody>
                    <a:bodyPr/>
                    <a:lstStyle/>
                    <a:p>
                      <a:r>
                        <a:rPr lang="de-DE" sz="1400" dirty="0"/>
                        <a:t>SUMME</a:t>
                      </a:r>
                    </a:p>
                  </a:txBody>
                  <a:tcPr/>
                </a:tc>
                <a:extLst>
                  <a:ext uri="{0D108BD9-81ED-4DB2-BD59-A6C34878D82A}">
                    <a16:rowId xmlns:a16="http://schemas.microsoft.com/office/drawing/2014/main" val="3847670123"/>
                  </a:ext>
                </a:extLst>
              </a:tr>
              <a:tr h="370840">
                <a:tc>
                  <a:txBody>
                    <a:bodyPr/>
                    <a:lstStyle/>
                    <a:p>
                      <a:r>
                        <a:rPr lang="de-DE" sz="1400" dirty="0"/>
                        <a:t>Dt. Volk</a:t>
                      </a:r>
                    </a:p>
                  </a:txBody>
                  <a:tcPr/>
                </a:tc>
                <a:tc>
                  <a:txBody>
                    <a:bodyPr/>
                    <a:lstStyle/>
                    <a:p>
                      <a:r>
                        <a:rPr lang="de-DE" sz="1400" dirty="0"/>
                        <a:t>+1</a:t>
                      </a:r>
                    </a:p>
                  </a:txBody>
                  <a:tcPr/>
                </a:tc>
                <a:tc>
                  <a:txBody>
                    <a:bodyPr/>
                    <a:lstStyle/>
                    <a:p>
                      <a:r>
                        <a:rPr lang="de-DE" sz="1400" dirty="0"/>
                        <a:t>-</a:t>
                      </a:r>
                    </a:p>
                  </a:txBody>
                  <a:tcPr/>
                </a:tc>
                <a:tc>
                  <a:txBody>
                    <a:bodyPr/>
                    <a:lstStyle/>
                    <a:p>
                      <a:r>
                        <a:rPr lang="de-DE" sz="1400" dirty="0"/>
                        <a:t>+3</a:t>
                      </a:r>
                    </a:p>
                  </a:txBody>
                  <a:tcPr/>
                </a:tc>
                <a:tc>
                  <a:txBody>
                    <a:bodyPr/>
                    <a:lstStyle/>
                    <a:p>
                      <a:r>
                        <a:rPr lang="de-DE" sz="1400" dirty="0"/>
                        <a:t>-</a:t>
                      </a:r>
                    </a:p>
                  </a:txBody>
                  <a:tcPr/>
                </a:tc>
                <a:tc>
                  <a:txBody>
                    <a:bodyPr/>
                    <a:lstStyle/>
                    <a:p>
                      <a:r>
                        <a:rPr lang="de-DE" sz="1400" dirty="0"/>
                        <a:t>+1</a:t>
                      </a:r>
                    </a:p>
                  </a:txBody>
                  <a:tcPr/>
                </a:tc>
                <a:tc>
                  <a:txBody>
                    <a:bodyPr/>
                    <a:lstStyle/>
                    <a:p>
                      <a:r>
                        <a:rPr lang="de-DE" sz="1400" dirty="0"/>
                        <a:t>-1</a:t>
                      </a:r>
                    </a:p>
                  </a:txBody>
                  <a:tcPr/>
                </a:tc>
                <a:tc>
                  <a:txBody>
                    <a:bodyPr/>
                    <a:lstStyle/>
                    <a:p>
                      <a:r>
                        <a:rPr lang="de-DE" sz="1400" dirty="0"/>
                        <a:t>4</a:t>
                      </a:r>
                    </a:p>
                  </a:txBody>
                  <a:tcPr/>
                </a:tc>
                <a:extLst>
                  <a:ext uri="{0D108BD9-81ED-4DB2-BD59-A6C34878D82A}">
                    <a16:rowId xmlns:a16="http://schemas.microsoft.com/office/drawing/2014/main" val="2066674772"/>
                  </a:ext>
                </a:extLst>
              </a:tr>
              <a:tr h="370840">
                <a:tc>
                  <a:txBody>
                    <a:bodyPr/>
                    <a:lstStyle/>
                    <a:p>
                      <a:r>
                        <a:rPr lang="de-DE" sz="1400" dirty="0"/>
                        <a:t>Reichstag</a:t>
                      </a:r>
                    </a:p>
                  </a:txBody>
                  <a:tcPr/>
                </a:tc>
                <a:tc>
                  <a:txBody>
                    <a:bodyPr/>
                    <a:lstStyle/>
                    <a:p>
                      <a:r>
                        <a:rPr lang="de-DE" sz="1400" dirty="0"/>
                        <a:t>-</a:t>
                      </a:r>
                    </a:p>
                  </a:txBody>
                  <a:tcPr/>
                </a:tc>
                <a:tc>
                  <a:txBody>
                    <a:bodyPr/>
                    <a:lstStyle/>
                    <a:p>
                      <a:r>
                        <a:rPr lang="de-DE" sz="1400" dirty="0"/>
                        <a:t>+1</a:t>
                      </a:r>
                    </a:p>
                  </a:txBody>
                  <a:tcPr/>
                </a:tc>
                <a:tc>
                  <a:txBody>
                    <a:bodyPr/>
                    <a:lstStyle/>
                    <a:p>
                      <a:r>
                        <a:rPr lang="de-DE" sz="1400" dirty="0"/>
                        <a:t>+2</a:t>
                      </a:r>
                    </a:p>
                  </a:txBody>
                  <a:tcPr/>
                </a:tc>
                <a:tc>
                  <a:txBody>
                    <a:bodyPr/>
                    <a:lstStyle/>
                    <a:p>
                      <a:r>
                        <a:rPr lang="de-DE" sz="1400" dirty="0"/>
                        <a:t>-</a:t>
                      </a:r>
                    </a:p>
                  </a:txBody>
                  <a:tcPr/>
                </a:tc>
                <a:tc>
                  <a:txBody>
                    <a:bodyPr/>
                    <a:lstStyle/>
                    <a:p>
                      <a:r>
                        <a:rPr lang="de-DE" sz="1400" dirty="0"/>
                        <a:t>-</a:t>
                      </a:r>
                    </a:p>
                  </a:txBody>
                  <a:tcPr/>
                </a:tc>
                <a:tc>
                  <a:txBody>
                    <a:bodyPr/>
                    <a:lstStyle/>
                    <a:p>
                      <a:r>
                        <a:rPr lang="de-DE" sz="1400" dirty="0"/>
                        <a:t>-</a:t>
                      </a:r>
                    </a:p>
                  </a:txBody>
                  <a:tcPr/>
                </a:tc>
                <a:tc>
                  <a:txBody>
                    <a:bodyPr/>
                    <a:lstStyle/>
                    <a:p>
                      <a:r>
                        <a:rPr lang="de-DE" sz="1400" dirty="0"/>
                        <a:t>3</a:t>
                      </a:r>
                    </a:p>
                  </a:txBody>
                  <a:tcPr/>
                </a:tc>
                <a:extLst>
                  <a:ext uri="{0D108BD9-81ED-4DB2-BD59-A6C34878D82A}">
                    <a16:rowId xmlns:a16="http://schemas.microsoft.com/office/drawing/2014/main" val="3114012782"/>
                  </a:ext>
                </a:extLst>
              </a:tr>
              <a:tr h="370840">
                <a:tc>
                  <a:txBody>
                    <a:bodyPr/>
                    <a:lstStyle/>
                    <a:p>
                      <a:r>
                        <a:rPr lang="de-DE" sz="1400" dirty="0"/>
                        <a:t>Reichsrat</a:t>
                      </a:r>
                    </a:p>
                  </a:txBody>
                  <a:tcPr/>
                </a:tc>
                <a:tc>
                  <a:txBody>
                    <a:bodyPr/>
                    <a:lstStyle/>
                    <a:p>
                      <a:r>
                        <a:rPr lang="de-DE" sz="1400" dirty="0"/>
                        <a:t>-</a:t>
                      </a:r>
                    </a:p>
                  </a:txBody>
                  <a:tcPr/>
                </a:tc>
                <a:tc>
                  <a:txBody>
                    <a:bodyPr/>
                    <a:lstStyle/>
                    <a:p>
                      <a:r>
                        <a:rPr lang="de-DE" sz="1400" dirty="0"/>
                        <a:t>-</a:t>
                      </a:r>
                    </a:p>
                  </a:txBody>
                  <a:tcPr/>
                </a:tc>
                <a:tc>
                  <a:txBody>
                    <a:bodyPr/>
                    <a:lstStyle/>
                    <a:p>
                      <a:r>
                        <a:rPr lang="de-DE" sz="1400" dirty="0"/>
                        <a:t>-</a:t>
                      </a:r>
                    </a:p>
                  </a:txBody>
                  <a:tcPr/>
                </a:tc>
                <a:tc>
                  <a:txBody>
                    <a:bodyPr/>
                    <a:lstStyle/>
                    <a:p>
                      <a:r>
                        <a:rPr lang="de-DE" sz="1400" dirty="0"/>
                        <a:t>+1</a:t>
                      </a:r>
                    </a:p>
                  </a:txBody>
                  <a:tcPr/>
                </a:tc>
                <a:tc>
                  <a:txBody>
                    <a:bodyPr/>
                    <a:lstStyle/>
                    <a:p>
                      <a:r>
                        <a:rPr lang="de-DE" sz="1400" dirty="0"/>
                        <a:t>-</a:t>
                      </a:r>
                    </a:p>
                  </a:txBody>
                  <a:tcPr/>
                </a:tc>
                <a:tc>
                  <a:txBody>
                    <a:bodyPr/>
                    <a:lstStyle/>
                    <a:p>
                      <a:r>
                        <a:rPr lang="de-DE" sz="1400" dirty="0"/>
                        <a:t>-</a:t>
                      </a:r>
                    </a:p>
                  </a:txBody>
                  <a:tcPr/>
                </a:tc>
                <a:tc>
                  <a:txBody>
                    <a:bodyPr/>
                    <a:lstStyle/>
                    <a:p>
                      <a:r>
                        <a:rPr lang="de-DE" sz="1400" dirty="0"/>
                        <a:t>1</a:t>
                      </a:r>
                    </a:p>
                  </a:txBody>
                  <a:tcPr/>
                </a:tc>
                <a:extLst>
                  <a:ext uri="{0D108BD9-81ED-4DB2-BD59-A6C34878D82A}">
                    <a16:rowId xmlns:a16="http://schemas.microsoft.com/office/drawing/2014/main" val="2537870619"/>
                  </a:ext>
                </a:extLst>
              </a:tr>
              <a:tr h="370840">
                <a:tc>
                  <a:txBody>
                    <a:bodyPr/>
                    <a:lstStyle/>
                    <a:p>
                      <a:r>
                        <a:rPr lang="de-DE" sz="1400" dirty="0"/>
                        <a:t>Reichsregierung (Reichskanzler &amp; Reichsminister)</a:t>
                      </a:r>
                    </a:p>
                  </a:txBody>
                  <a:tcPr/>
                </a:tc>
                <a:tc>
                  <a:txBody>
                    <a:bodyPr/>
                    <a:lstStyle/>
                    <a:p>
                      <a:r>
                        <a:rPr lang="de-DE" sz="1400" dirty="0"/>
                        <a:t>-</a:t>
                      </a:r>
                    </a:p>
                  </a:txBody>
                  <a:tcPr/>
                </a:tc>
                <a:tc>
                  <a:txBody>
                    <a:bodyPr/>
                    <a:lstStyle/>
                    <a:p>
                      <a:r>
                        <a:rPr lang="de-DE" sz="1400" dirty="0"/>
                        <a:t>+1</a:t>
                      </a:r>
                    </a:p>
                  </a:txBody>
                  <a:tcPr/>
                </a:tc>
                <a:tc>
                  <a:txBody>
                    <a:bodyPr/>
                    <a:lstStyle/>
                    <a:p>
                      <a:r>
                        <a:rPr lang="de-DE" sz="1400" dirty="0"/>
                        <a:t>+1</a:t>
                      </a:r>
                    </a:p>
                  </a:txBody>
                  <a:tcPr/>
                </a:tc>
                <a:tc>
                  <a:txBody>
                    <a:bodyPr/>
                    <a:lstStyle/>
                    <a:p>
                      <a:r>
                        <a:rPr lang="de-DE" sz="1400" dirty="0"/>
                        <a:t>-</a:t>
                      </a:r>
                    </a:p>
                  </a:txBody>
                  <a:tcPr/>
                </a:tc>
                <a:tc>
                  <a:txBody>
                    <a:bodyPr/>
                    <a:lstStyle/>
                    <a:p>
                      <a:r>
                        <a:rPr lang="de-DE" sz="1400" dirty="0"/>
                        <a:t>-</a:t>
                      </a:r>
                    </a:p>
                  </a:txBody>
                  <a:tcPr/>
                </a:tc>
                <a:tc>
                  <a:txBody>
                    <a:bodyPr/>
                    <a:lstStyle/>
                    <a:p>
                      <a:r>
                        <a:rPr lang="de-DE" sz="1400" dirty="0"/>
                        <a:t>-</a:t>
                      </a:r>
                    </a:p>
                  </a:txBody>
                  <a:tcPr/>
                </a:tc>
                <a:tc>
                  <a:txBody>
                    <a:bodyPr/>
                    <a:lstStyle/>
                    <a:p>
                      <a:r>
                        <a:rPr lang="de-DE" sz="1400" dirty="0"/>
                        <a:t>2</a:t>
                      </a:r>
                    </a:p>
                  </a:txBody>
                  <a:tcPr/>
                </a:tc>
                <a:extLst>
                  <a:ext uri="{0D108BD9-81ED-4DB2-BD59-A6C34878D82A}">
                    <a16:rowId xmlns:a16="http://schemas.microsoft.com/office/drawing/2014/main" val="2925070235"/>
                  </a:ext>
                </a:extLst>
              </a:tr>
              <a:tr h="370840">
                <a:tc>
                  <a:txBody>
                    <a:bodyPr/>
                    <a:lstStyle/>
                    <a:p>
                      <a:r>
                        <a:rPr lang="de-DE" sz="1400" dirty="0"/>
                        <a:t>Reichsgericht</a:t>
                      </a:r>
                    </a:p>
                  </a:txBody>
                  <a:tcPr/>
                </a:tc>
                <a:tc>
                  <a:txBody>
                    <a:bodyPr/>
                    <a:lstStyle/>
                    <a:p>
                      <a:r>
                        <a:rPr lang="de-DE" sz="1400" dirty="0"/>
                        <a:t>-</a:t>
                      </a:r>
                    </a:p>
                  </a:txBody>
                  <a:tcPr/>
                </a:tc>
                <a:tc>
                  <a:txBody>
                    <a:bodyPr/>
                    <a:lstStyle/>
                    <a:p>
                      <a:r>
                        <a:rPr lang="de-DE" sz="1400" dirty="0"/>
                        <a:t>-</a:t>
                      </a:r>
                    </a:p>
                  </a:txBody>
                  <a:tcPr/>
                </a:tc>
                <a:tc>
                  <a:txBody>
                    <a:bodyPr/>
                    <a:lstStyle/>
                    <a:p>
                      <a:r>
                        <a:rPr lang="de-DE" sz="1400" dirty="0"/>
                        <a:t>-</a:t>
                      </a:r>
                    </a:p>
                  </a:txBody>
                  <a:tcPr/>
                </a:tc>
                <a:tc>
                  <a:txBody>
                    <a:bodyPr/>
                    <a:lstStyle/>
                    <a:p>
                      <a:r>
                        <a:rPr lang="de-DE" sz="1400" dirty="0"/>
                        <a:t>+1</a:t>
                      </a:r>
                    </a:p>
                  </a:txBody>
                  <a:tcPr/>
                </a:tc>
                <a:tc>
                  <a:txBody>
                    <a:bodyPr/>
                    <a:lstStyle/>
                    <a:p>
                      <a:r>
                        <a:rPr lang="de-DE" sz="1400" dirty="0"/>
                        <a:t>-</a:t>
                      </a:r>
                    </a:p>
                  </a:txBody>
                  <a:tcPr/>
                </a:tc>
                <a:tc>
                  <a:txBody>
                    <a:bodyPr/>
                    <a:lstStyle/>
                    <a:p>
                      <a:r>
                        <a:rPr lang="de-DE" sz="1400" dirty="0"/>
                        <a:t>-</a:t>
                      </a:r>
                    </a:p>
                  </a:txBody>
                  <a:tcPr/>
                </a:tc>
                <a:tc>
                  <a:txBody>
                    <a:bodyPr/>
                    <a:lstStyle/>
                    <a:p>
                      <a:r>
                        <a:rPr lang="de-DE" sz="1400" dirty="0"/>
                        <a:t>1</a:t>
                      </a:r>
                    </a:p>
                  </a:txBody>
                  <a:tcPr/>
                </a:tc>
                <a:extLst>
                  <a:ext uri="{0D108BD9-81ED-4DB2-BD59-A6C34878D82A}">
                    <a16:rowId xmlns:a16="http://schemas.microsoft.com/office/drawing/2014/main" val="1429680166"/>
                  </a:ext>
                </a:extLst>
              </a:tr>
              <a:tr h="370840">
                <a:tc>
                  <a:txBody>
                    <a:bodyPr/>
                    <a:lstStyle/>
                    <a:p>
                      <a:r>
                        <a:rPr lang="de-DE" sz="1400" dirty="0"/>
                        <a:t>Reichspräsident</a:t>
                      </a:r>
                    </a:p>
                  </a:txBody>
                  <a:tcPr/>
                </a:tc>
                <a:tc>
                  <a:txBody>
                    <a:bodyPr/>
                    <a:lstStyle/>
                    <a:p>
                      <a:r>
                        <a:rPr lang="de-DE" sz="1400" dirty="0"/>
                        <a:t>+1</a:t>
                      </a:r>
                    </a:p>
                  </a:txBody>
                  <a:tcPr/>
                </a:tc>
                <a:tc>
                  <a:txBody>
                    <a:bodyPr/>
                    <a:lstStyle/>
                    <a:p>
                      <a:r>
                        <a:rPr lang="de-DE" sz="1400" dirty="0"/>
                        <a:t>+2</a:t>
                      </a:r>
                    </a:p>
                  </a:txBody>
                  <a:tcPr/>
                </a:tc>
                <a:tc>
                  <a:txBody>
                    <a:bodyPr/>
                    <a:lstStyle/>
                    <a:p>
                      <a:r>
                        <a:rPr lang="de-DE" sz="1400" dirty="0"/>
                        <a:t>-</a:t>
                      </a:r>
                    </a:p>
                  </a:txBody>
                  <a:tcPr/>
                </a:tc>
                <a:tc>
                  <a:txBody>
                    <a:bodyPr/>
                    <a:lstStyle/>
                    <a:p>
                      <a:r>
                        <a:rPr lang="de-DE" sz="1400" dirty="0"/>
                        <a:t>+2</a:t>
                      </a:r>
                    </a:p>
                  </a:txBody>
                  <a:tcPr/>
                </a:tc>
                <a:tc>
                  <a:txBody>
                    <a:bodyPr/>
                    <a:lstStyle/>
                    <a:p>
                      <a:r>
                        <a:rPr lang="de-DE" sz="1400" dirty="0"/>
                        <a:t>-</a:t>
                      </a:r>
                    </a:p>
                  </a:txBody>
                  <a:tcPr/>
                </a:tc>
                <a:tc>
                  <a:txBody>
                    <a:bodyPr/>
                    <a:lstStyle/>
                    <a:p>
                      <a:r>
                        <a:rPr lang="de-DE" sz="1400" dirty="0"/>
                        <a:t>+2</a:t>
                      </a:r>
                    </a:p>
                  </a:txBody>
                  <a:tcPr/>
                </a:tc>
                <a:tc>
                  <a:txBody>
                    <a:bodyPr/>
                    <a:lstStyle/>
                    <a:p>
                      <a:r>
                        <a:rPr lang="de-DE" sz="1400" dirty="0"/>
                        <a:t>7</a:t>
                      </a:r>
                    </a:p>
                  </a:txBody>
                  <a:tcPr/>
                </a:tc>
                <a:extLst>
                  <a:ext uri="{0D108BD9-81ED-4DB2-BD59-A6C34878D82A}">
                    <a16:rowId xmlns:a16="http://schemas.microsoft.com/office/drawing/2014/main" val="3897303200"/>
                  </a:ext>
                </a:extLst>
              </a:tr>
            </a:tbl>
          </a:graphicData>
        </a:graphic>
      </p:graphicFrame>
      <p:sp>
        <p:nvSpPr>
          <p:cNvPr id="4" name="Textfeld 3">
            <a:extLst>
              <a:ext uri="{FF2B5EF4-FFF2-40B4-BE49-F238E27FC236}">
                <a16:creationId xmlns:a16="http://schemas.microsoft.com/office/drawing/2014/main" id="{70F83704-3936-A601-A429-167980D40EA6}"/>
              </a:ext>
            </a:extLst>
          </p:cNvPr>
          <p:cNvSpPr txBox="1">
            <a:spLocks noGrp="1" noRot="1" noMove="1" noResize="1" noEditPoints="1" noAdjustHandles="1" noChangeArrowheads="1" noChangeShapeType="1"/>
          </p:cNvSpPr>
          <p:nvPr/>
        </p:nvSpPr>
        <p:spPr>
          <a:xfrm>
            <a:off x="-136859" y="1771484"/>
            <a:ext cx="2236370" cy="738664"/>
          </a:xfrm>
          <a:prstGeom prst="rect">
            <a:avLst/>
          </a:prstGeom>
          <a:noFill/>
        </p:spPr>
        <p:txBody>
          <a:bodyPr wrap="square">
            <a:spAutoFit/>
          </a:bodyPr>
          <a:lstStyle/>
          <a:p>
            <a:pPr algn="r"/>
            <a:r>
              <a:rPr lang="de-DE" sz="1400" b="1" dirty="0">
                <a:solidFill>
                  <a:schemeClr val="lt1"/>
                </a:solidFill>
              </a:rPr>
              <a:t>Politisch </a:t>
            </a:r>
          </a:p>
          <a:p>
            <a:pPr algn="r"/>
            <a:r>
              <a:rPr lang="de-DE" sz="1400" b="1" dirty="0">
                <a:solidFill>
                  <a:schemeClr val="lt1"/>
                </a:solidFill>
              </a:rPr>
              <a:t>Handeln </a:t>
            </a:r>
          </a:p>
          <a:p>
            <a:pPr algn="r"/>
            <a:r>
              <a:rPr lang="de-DE" sz="1400" b="1" dirty="0">
                <a:solidFill>
                  <a:schemeClr val="lt1"/>
                </a:solidFill>
              </a:rPr>
              <a:t>Nr.</a:t>
            </a:r>
          </a:p>
        </p:txBody>
      </p:sp>
      <p:cxnSp>
        <p:nvCxnSpPr>
          <p:cNvPr id="7" name="Gerader Verbinder 6">
            <a:extLst>
              <a:ext uri="{FF2B5EF4-FFF2-40B4-BE49-F238E27FC236}">
                <a16:creationId xmlns:a16="http://schemas.microsoft.com/office/drawing/2014/main" id="{483BC259-F8AD-BE12-1D85-EAE71D9F3876}"/>
              </a:ext>
            </a:extLst>
          </p:cNvPr>
          <p:cNvCxnSpPr>
            <a:cxnSpLocks noGrp="1" noRot="1" noMove="1" noResize="1" noEditPoints="1" noAdjustHandles="1" noChangeArrowheads="1" noChangeShapeType="1"/>
          </p:cNvCxnSpPr>
          <p:nvPr/>
        </p:nvCxnSpPr>
        <p:spPr>
          <a:xfrm>
            <a:off x="0" y="1825625"/>
            <a:ext cx="2045368" cy="73866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Grafik 9" descr="Krone mit einfarbiger Füllung">
            <a:extLst>
              <a:ext uri="{FF2B5EF4-FFF2-40B4-BE49-F238E27FC236}">
                <a16:creationId xmlns:a16="http://schemas.microsoft.com/office/drawing/2014/main" id="{25E62C60-49FA-76FD-7111-35F6E8F62F5A}"/>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234615" y="186062"/>
            <a:ext cx="1440000" cy="1440000"/>
          </a:xfrm>
          <a:prstGeom prst="rect">
            <a:avLst/>
          </a:prstGeom>
        </p:spPr>
      </p:pic>
      <p:pic>
        <p:nvPicPr>
          <p:cNvPr id="11" name="Grafik 10" descr="Zylinderhut mit einfarbiger Füllung">
            <a:extLst>
              <a:ext uri="{FF2B5EF4-FFF2-40B4-BE49-F238E27FC236}">
                <a16:creationId xmlns:a16="http://schemas.microsoft.com/office/drawing/2014/main" id="{CD477E7D-D7B1-BDDA-202E-F7A9F5F39E9F}"/>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51035" y="230192"/>
            <a:ext cx="1440000" cy="1440000"/>
          </a:xfrm>
          <a:prstGeom prst="rect">
            <a:avLst/>
          </a:prstGeom>
        </p:spPr>
      </p:pic>
      <p:pic>
        <p:nvPicPr>
          <p:cNvPr id="12" name="Grafik 11" descr="Bauer mit einfarbiger Füllung">
            <a:extLst>
              <a:ext uri="{FF2B5EF4-FFF2-40B4-BE49-F238E27FC236}">
                <a16:creationId xmlns:a16="http://schemas.microsoft.com/office/drawing/2014/main" id="{0FFC2AEA-81FF-5C6A-1431-3C34716E13F8}"/>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15" y="2193340"/>
            <a:ext cx="360000" cy="360000"/>
          </a:xfrm>
          <a:prstGeom prst="rect">
            <a:avLst/>
          </a:prstGeom>
        </p:spPr>
      </p:pic>
      <p:pic>
        <p:nvPicPr>
          <p:cNvPr id="13" name="Grafik 12" descr="Schachfiguren mit einfarbiger Füllung">
            <a:extLst>
              <a:ext uri="{FF2B5EF4-FFF2-40B4-BE49-F238E27FC236}">
                <a16:creationId xmlns:a16="http://schemas.microsoft.com/office/drawing/2014/main" id="{71CA51C6-01C0-A5CB-8DBF-37E2E8F96577}"/>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54615" y="1829213"/>
            <a:ext cx="360000" cy="360000"/>
          </a:xfrm>
          <a:prstGeom prst="rect">
            <a:avLst/>
          </a:prstGeom>
        </p:spPr>
      </p:pic>
      <p:sp>
        <p:nvSpPr>
          <p:cNvPr id="3" name="Textfeld 2">
            <a:extLst>
              <a:ext uri="{FF2B5EF4-FFF2-40B4-BE49-F238E27FC236}">
                <a16:creationId xmlns:a16="http://schemas.microsoft.com/office/drawing/2014/main" id="{8F1BEF11-7FC2-392D-D57B-1A1FAC8FD3F3}"/>
              </a:ext>
            </a:extLst>
          </p:cNvPr>
          <p:cNvSpPr txBox="1">
            <a:spLocks noGrp="1" noRot="1" noMove="1" noResize="1" noEditPoints="1" noAdjustHandles="1" noChangeArrowheads="1" noChangeShapeType="1"/>
          </p:cNvSpPr>
          <p:nvPr/>
        </p:nvSpPr>
        <p:spPr>
          <a:xfrm>
            <a:off x="6097429" y="6599758"/>
            <a:ext cx="3808571" cy="261610"/>
          </a:xfrm>
          <a:prstGeom prst="rect">
            <a:avLst/>
          </a:prstGeom>
          <a:noFill/>
        </p:spPr>
        <p:txBody>
          <a:bodyPr wrap="square">
            <a:spAutoFit/>
          </a:bodyPr>
          <a:lstStyle/>
          <a:p>
            <a:pPr algn="r"/>
            <a:r>
              <a:rPr lang="de-DE" sz="1100" dirty="0">
                <a:solidFill>
                  <a:schemeClr val="bg1">
                    <a:lumMod val="50000"/>
                  </a:schemeClr>
                </a:solidFill>
                <a:latin typeface="+mj-lt"/>
                <a:ea typeface="ATypewriterForMe" panose="02000603000000000000" pitchFamily="2" charset="0"/>
              </a:rPr>
              <a:t>CC-BY-SA 4.0 Kristina Wahl 2022</a:t>
            </a:r>
          </a:p>
        </p:txBody>
      </p:sp>
    </p:spTree>
    <p:extLst>
      <p:ext uri="{BB962C8B-B14F-4D97-AF65-F5344CB8AC3E}">
        <p14:creationId xmlns:p14="http://schemas.microsoft.com/office/powerpoint/2010/main" val="317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8">
            <a:extLst>
              <a:ext uri="{FF2B5EF4-FFF2-40B4-BE49-F238E27FC236}">
                <a16:creationId xmlns:a16="http://schemas.microsoft.com/office/drawing/2014/main" id="{F5838FC8-7BA8-A932-2832-4CC9CAC6A24C}"/>
              </a:ext>
            </a:extLst>
          </p:cNvPr>
          <p:cNvSpPr txBox="1">
            <a:spLocks noGrp="1" noRot="1" noMove="1" noResize="1" noEditPoints="1" noAdjustHandles="1" noChangeArrowheads="1" noChangeShapeType="1"/>
          </p:cNvSpPr>
          <p:nvPr/>
        </p:nvSpPr>
        <p:spPr>
          <a:xfrm>
            <a:off x="0" y="0"/>
            <a:ext cx="99060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457200"/>
            <a:r>
              <a:rPr lang="de-DE" altLang="de-DE" sz="4000" b="1" dirty="0">
                <a:latin typeface="Baguet Script" panose="00000500000000000000" pitchFamily="2" charset="0"/>
                <a:cs typeface="+mn-cs"/>
              </a:rPr>
              <a:t> Wer wird Ersatzkaiser?</a:t>
            </a:r>
          </a:p>
          <a:p>
            <a:r>
              <a:rPr lang="de-DE" altLang="de-DE" sz="2000" dirty="0"/>
              <a:t>ANLEITUNG</a:t>
            </a:r>
            <a:endParaRPr lang="de-DE" sz="2000" b="1" dirty="0"/>
          </a:p>
        </p:txBody>
      </p:sp>
      <p:sp>
        <p:nvSpPr>
          <p:cNvPr id="5" name="Rectangle 2">
            <a:extLst>
              <a:ext uri="{FF2B5EF4-FFF2-40B4-BE49-F238E27FC236}">
                <a16:creationId xmlns:a16="http://schemas.microsoft.com/office/drawing/2014/main" id="{625B9996-4388-65CB-4D15-93336647F647}"/>
              </a:ext>
            </a:extLst>
          </p:cNvPr>
          <p:cNvSpPr txBox="1">
            <a:spLocks noGrp="1" noRot="1" noMove="1" noResize="1" noEditPoints="1" noAdjustHandles="1" noChangeArrowheads="1" noChangeShapeType="1"/>
          </p:cNvSpPr>
          <p:nvPr/>
        </p:nvSpPr>
        <p:spPr bwMode="auto">
          <a:xfrm>
            <a:off x="449580" y="1489736"/>
            <a:ext cx="42588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lnSpc>
                <a:spcPct val="100000"/>
              </a:lnSpc>
              <a:spcBef>
                <a:spcPts val="0"/>
              </a:spcBef>
              <a:spcAft>
                <a:spcPct val="0"/>
              </a:spcAft>
            </a:pPr>
            <a:r>
              <a:rPr lang="de-DE" altLang="de-DE" sz="1600" b="1" dirty="0"/>
              <a:t>         SPIELER:INNENROLLEN</a:t>
            </a:r>
          </a:p>
          <a:p>
            <a:pPr algn="just" fontAlgn="base">
              <a:lnSpc>
                <a:spcPct val="100000"/>
              </a:lnSpc>
              <a:spcBef>
                <a:spcPts val="0"/>
              </a:spcBef>
              <a:spcAft>
                <a:spcPct val="0"/>
              </a:spcAft>
            </a:pPr>
            <a:r>
              <a:rPr lang="de-DE" altLang="de-DE" sz="1600" dirty="0"/>
              <a:t>Ihr spielt in 6 Rollen, deren Besetzung ihr bitte auslost: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Deutsches Volk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Reichstag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Reichsrat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Reichskanzler &amp; Reichsminister</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Reichsgericht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Reichspräsident </a:t>
            </a:r>
          </a:p>
          <a:p>
            <a:pPr fontAlgn="base">
              <a:lnSpc>
                <a:spcPct val="100000"/>
              </a:lnSpc>
              <a:spcBef>
                <a:spcPts val="0"/>
              </a:spcBef>
              <a:spcAft>
                <a:spcPct val="0"/>
              </a:spcAft>
            </a:pPr>
            <a:endParaRPr lang="de-DE" altLang="de-DE" sz="1600" dirty="0"/>
          </a:p>
        </p:txBody>
      </p:sp>
      <p:sp>
        <p:nvSpPr>
          <p:cNvPr id="7" name="Textfeld 6">
            <a:extLst>
              <a:ext uri="{FF2B5EF4-FFF2-40B4-BE49-F238E27FC236}">
                <a16:creationId xmlns:a16="http://schemas.microsoft.com/office/drawing/2014/main" id="{21398769-AABB-4214-9030-53D38EBBCFFF}"/>
              </a:ext>
            </a:extLst>
          </p:cNvPr>
          <p:cNvSpPr txBox="1">
            <a:spLocks noGrp="1" noRot="1" noMove="1" noResize="1" noEditPoints="1" noAdjustHandles="1" noChangeArrowheads="1" noChangeShapeType="1"/>
          </p:cNvSpPr>
          <p:nvPr/>
        </p:nvSpPr>
        <p:spPr>
          <a:xfrm>
            <a:off x="419100" y="3948509"/>
            <a:ext cx="4258800" cy="2800767"/>
          </a:xfrm>
          <a:prstGeom prst="rect">
            <a:avLst/>
          </a:prstGeom>
          <a:noFill/>
        </p:spPr>
        <p:txBody>
          <a:bodyPr wrap="square">
            <a:spAutoFit/>
          </a:bodyPr>
          <a:lstStyle/>
          <a:p>
            <a:pPr lvl="1" algn="just" fontAlgn="base">
              <a:spcAft>
                <a:spcPct val="0"/>
              </a:spcAft>
            </a:pPr>
            <a:r>
              <a:rPr lang="de-DE" altLang="de-DE" sz="1600" b="1" dirty="0"/>
              <a:t>  SPIELABLAUF</a:t>
            </a:r>
          </a:p>
          <a:p>
            <a:pPr marL="285750" marR="0" lvl="0" indent="-285750" algn="just" fontAlgn="base">
              <a:lnSpc>
                <a:spcPct val="100000"/>
              </a:lnSpc>
              <a:spcAft>
                <a:spcPct val="0"/>
              </a:spcAft>
              <a:buClrTx/>
              <a:buSzTx/>
              <a:buBlip>
                <a:blip r:embed="rId4">
                  <a:extLst>
                    <a:ext uri="{96DAC541-7B7A-43D3-8B79-37D633B846F1}">
                      <asvg:svgBlip xmlns:asvg="http://schemas.microsoft.com/office/drawing/2016/SVG/main" r:embed="rId5"/>
                    </a:ext>
                  </a:extLst>
                </a:blip>
              </a:buBlip>
              <a:tabLst/>
            </a:pPr>
            <a:r>
              <a:rPr lang="de-DE" altLang="de-DE" sz="1600" dirty="0"/>
              <a:t>Nachdem ihr die </a:t>
            </a:r>
            <a:r>
              <a:rPr lang="de-DE" altLang="de-DE" sz="1600" dirty="0" err="1"/>
              <a:t>Spieller:innenrollen</a:t>
            </a:r>
            <a:r>
              <a:rPr lang="de-DE" altLang="de-DE" sz="1600" dirty="0"/>
              <a:t> ausgelost habt, stellt ihr eure Spielfiguren auf das Start-Feld.</a:t>
            </a:r>
          </a:p>
          <a:p>
            <a:pPr marL="285750" marR="0" lvl="0" indent="-285750" algn="just" fontAlgn="base">
              <a:lnSpc>
                <a:spcPct val="100000"/>
              </a:lnSpc>
              <a:spcAft>
                <a:spcPct val="0"/>
              </a:spcAft>
              <a:buClrTx/>
              <a:buSzTx/>
              <a:buBlip>
                <a:blip r:embed="rId4">
                  <a:extLst>
                    <a:ext uri="{96DAC541-7B7A-43D3-8B79-37D633B846F1}">
                      <asvg:svgBlip xmlns:asvg="http://schemas.microsoft.com/office/drawing/2016/SVG/main" r:embed="rId5"/>
                    </a:ext>
                  </a:extLst>
                </a:blip>
              </a:buBlip>
              <a:tabLst/>
            </a:pPr>
            <a:r>
              <a:rPr lang="de-DE" altLang="de-DE" sz="1600" dirty="0"/>
              <a:t>Sortiert die Ereigniskarten nach der Reihenfolge, die unten in der Start-Leiste angegeben ist.</a:t>
            </a:r>
          </a:p>
          <a:p>
            <a:pPr marL="742950" lvl="1" indent="-285750" algn="just" fontAlgn="base">
              <a:spcAft>
                <a:spcPct val="0"/>
              </a:spcAft>
              <a:buBlip>
                <a:blip r:embed="rId4">
                  <a:extLst>
                    <a:ext uri="{96DAC541-7B7A-43D3-8B79-37D633B846F1}">
                      <asvg:svgBlip xmlns:asvg="http://schemas.microsoft.com/office/drawing/2016/SVG/main" r:embed="rId5"/>
                    </a:ext>
                  </a:extLst>
                </a:blip>
              </a:buBlip>
            </a:pPr>
            <a:r>
              <a:rPr lang="de-DE" altLang="de-DE" sz="1600" dirty="0"/>
              <a:t>Zieht eine Ereigniskarte.</a:t>
            </a:r>
          </a:p>
          <a:p>
            <a:pPr marL="742950" lvl="1" indent="-285750" algn="just" fontAlgn="base">
              <a:spcAft>
                <a:spcPct val="0"/>
              </a:spcAft>
              <a:buBlip>
                <a:blip r:embed="rId4">
                  <a:extLst>
                    <a:ext uri="{96DAC541-7B7A-43D3-8B79-37D633B846F1}">
                      <asvg:svgBlip xmlns:asvg="http://schemas.microsoft.com/office/drawing/2016/SVG/main" r:embed="rId5"/>
                    </a:ext>
                  </a:extLst>
                </a:blip>
              </a:buBlip>
            </a:pPr>
            <a:r>
              <a:rPr lang="de-DE" altLang="de-DE" sz="1600" dirty="0"/>
              <a:t>Lest den Text auf der Karte laut vor.</a:t>
            </a:r>
          </a:p>
          <a:p>
            <a:pPr marL="742950" lvl="1" indent="-285750" algn="just" fontAlgn="base">
              <a:spcAft>
                <a:spcPct val="0"/>
              </a:spcAft>
              <a:buBlip>
                <a:blip r:embed="rId4">
                  <a:extLst>
                    <a:ext uri="{96DAC541-7B7A-43D3-8B79-37D633B846F1}">
                      <asvg:svgBlip xmlns:asvg="http://schemas.microsoft.com/office/drawing/2016/SVG/main" r:embed="rId5"/>
                    </a:ext>
                  </a:extLst>
                </a:blip>
              </a:buBlip>
            </a:pPr>
            <a:r>
              <a:rPr lang="de-DE" altLang="de-DE" sz="1600" dirty="0"/>
              <a:t>Bestimmt mit Hilfe des Verfassungsschaubildes, wer auf</a:t>
            </a:r>
          </a:p>
        </p:txBody>
      </p:sp>
      <p:pic>
        <p:nvPicPr>
          <p:cNvPr id="12" name="Grafik 11" descr="Schachfiguren mit einfarbiger Füllung">
            <a:extLst>
              <a:ext uri="{FF2B5EF4-FFF2-40B4-BE49-F238E27FC236}">
                <a16:creationId xmlns:a16="http://schemas.microsoft.com/office/drawing/2014/main" id="{57F29401-0D3C-7ADD-FA98-2785BD1071C8}"/>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580" y="3683210"/>
            <a:ext cx="605396" cy="605396"/>
          </a:xfrm>
          <a:prstGeom prst="rect">
            <a:avLst/>
          </a:prstGeom>
        </p:spPr>
      </p:pic>
      <p:grpSp>
        <p:nvGrpSpPr>
          <p:cNvPr id="8" name="Gruppieren 7">
            <a:extLst>
              <a:ext uri="{FF2B5EF4-FFF2-40B4-BE49-F238E27FC236}">
                <a16:creationId xmlns:a16="http://schemas.microsoft.com/office/drawing/2014/main" id="{7BD55318-5DD2-5402-CCA3-80D178441EA0}"/>
              </a:ext>
            </a:extLst>
          </p:cNvPr>
          <p:cNvGrpSpPr>
            <a:grpSpLocks noGrp="1" noUngrp="1" noRot="1" noMove="1" noResize="1"/>
          </p:cNvGrpSpPr>
          <p:nvPr/>
        </p:nvGrpSpPr>
        <p:grpSpPr>
          <a:xfrm>
            <a:off x="5108043" y="2661810"/>
            <a:ext cx="4617169" cy="2221791"/>
            <a:chOff x="4846931" y="4174698"/>
            <a:chExt cx="4617169" cy="2221791"/>
          </a:xfrm>
        </p:grpSpPr>
        <p:sp>
          <p:nvSpPr>
            <p:cNvPr id="6" name="Textfeld 5">
              <a:extLst>
                <a:ext uri="{FF2B5EF4-FFF2-40B4-BE49-F238E27FC236}">
                  <a16:creationId xmlns:a16="http://schemas.microsoft.com/office/drawing/2014/main" id="{45A2518D-3C06-BADB-08AB-CE8837377D23}"/>
                </a:ext>
              </a:extLst>
            </p:cNvPr>
            <p:cNvSpPr txBox="1">
              <a:spLocks noGrp="1" noRot="1" noMove="1" noResize="1" noEditPoints="1" noAdjustHandles="1" noChangeArrowheads="1" noChangeShapeType="1"/>
            </p:cNvSpPr>
            <p:nvPr/>
          </p:nvSpPr>
          <p:spPr>
            <a:xfrm>
              <a:off x="5027677" y="4549830"/>
              <a:ext cx="4436423" cy="1846659"/>
            </a:xfrm>
            <a:prstGeom prst="rect">
              <a:avLst/>
            </a:prstGeom>
            <a:noFill/>
            <a:ln w="28575">
              <a:solidFill>
                <a:schemeClr val="tx1"/>
              </a:solidFill>
            </a:ln>
          </p:spPr>
          <p:txBody>
            <a:bodyPr wrap="square">
              <a:spAutoFit/>
            </a:bodyPr>
            <a:lstStyle/>
            <a:p>
              <a:pPr marL="0" marR="0" lvl="0" indent="0" algn="just" fontAlgn="base">
                <a:lnSpc>
                  <a:spcPct val="100000"/>
                </a:lnSpc>
                <a:spcAft>
                  <a:spcPct val="0"/>
                </a:spcAft>
                <a:buClrTx/>
                <a:buSzTx/>
                <a:buNone/>
                <a:tabLst/>
              </a:pPr>
              <a:r>
                <a:rPr lang="de-DE" altLang="de-DE" sz="1600" b="1" dirty="0"/>
                <a:t>	HERAUSFORDERUNGEN 	BEGEGNEN </a:t>
              </a:r>
            </a:p>
            <a:p>
              <a:pPr algn="just" fontAlgn="base">
                <a:spcAft>
                  <a:spcPct val="0"/>
                </a:spcAft>
              </a:pPr>
              <a:r>
                <a:rPr lang="de-DE" altLang="de-DE" sz="1400" dirty="0"/>
                <a:t>An den Herausforderungspunkten werdet ihr gemeinsam diskutieren und entscheiden müssen, ob eure Demokratie den Ansprüchen genügt oder ob es Verbesserungsvorschläge gibt, die ihr einreichen möchtet. Diese sammelt ihr auf einer Liste, welche ihr anschließend bei der Demokratiekommission (= </a:t>
              </a:r>
              <a:r>
                <a:rPr lang="de-DE" altLang="de-DE" sz="1400" dirty="0" err="1"/>
                <a:t>Lehrer:in</a:t>
              </a:r>
              <a:r>
                <a:rPr lang="de-DE" altLang="de-DE" sz="1400" dirty="0"/>
                <a:t>) einreichen werdet. </a:t>
              </a:r>
            </a:p>
          </p:txBody>
        </p:sp>
        <p:grpSp>
          <p:nvGrpSpPr>
            <p:cNvPr id="3" name="Gruppieren 2">
              <a:extLst>
                <a:ext uri="{FF2B5EF4-FFF2-40B4-BE49-F238E27FC236}">
                  <a16:creationId xmlns:a16="http://schemas.microsoft.com/office/drawing/2014/main" id="{31FD8952-7352-1C35-C15B-47CD0197957C}"/>
                </a:ext>
              </a:extLst>
            </p:cNvPr>
            <p:cNvGrpSpPr>
              <a:grpSpLocks noGrp="1" noUngrp="1" noRot="1" noMove="1" noResize="1"/>
            </p:cNvGrpSpPr>
            <p:nvPr/>
          </p:nvGrpSpPr>
          <p:grpSpPr>
            <a:xfrm>
              <a:off x="4846931" y="4174698"/>
              <a:ext cx="762342" cy="762342"/>
              <a:chOff x="4846931" y="4174698"/>
              <a:chExt cx="762342" cy="762342"/>
            </a:xfrm>
          </p:grpSpPr>
          <p:sp>
            <p:nvSpPr>
              <p:cNvPr id="2" name="Gleichschenkliges Dreieck 1">
                <a:extLst>
                  <a:ext uri="{FF2B5EF4-FFF2-40B4-BE49-F238E27FC236}">
                    <a16:creationId xmlns:a16="http://schemas.microsoft.com/office/drawing/2014/main" id="{14E49C17-E130-6832-253A-340D9EE98513}"/>
                  </a:ext>
                </a:extLst>
              </p:cNvPr>
              <p:cNvSpPr>
                <a:spLocks noGrp="1" noRot="1" noMove="1" noResize="1" noEditPoints="1" noAdjustHandles="1" noChangeArrowheads="1" noChangeShapeType="1"/>
              </p:cNvSpPr>
              <p:nvPr/>
            </p:nvSpPr>
            <p:spPr>
              <a:xfrm>
                <a:off x="5027678" y="4490189"/>
                <a:ext cx="404028" cy="33442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4" name="Grafik 13" descr="Explosion mit einfarbiger Füllung">
                <a:extLst>
                  <a:ext uri="{FF2B5EF4-FFF2-40B4-BE49-F238E27FC236}">
                    <a16:creationId xmlns:a16="http://schemas.microsoft.com/office/drawing/2014/main" id="{3CF43B72-CDDC-7D81-D9B3-90A860B22D7F}"/>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46931" y="4174698"/>
                <a:ext cx="762342" cy="762342"/>
              </a:xfrm>
              <a:prstGeom prst="rect">
                <a:avLst/>
              </a:prstGeom>
            </p:spPr>
          </p:pic>
        </p:grpSp>
      </p:grpSp>
      <p:pic>
        <p:nvPicPr>
          <p:cNvPr id="20" name="Grafik 19" descr="Krone mit einfarbiger Füllung">
            <a:extLst>
              <a:ext uri="{FF2B5EF4-FFF2-40B4-BE49-F238E27FC236}">
                <a16:creationId xmlns:a16="http://schemas.microsoft.com/office/drawing/2014/main" id="{65270563-0E64-6F3F-C79C-3ABB676066E2}"/>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228600" y="-27208"/>
            <a:ext cx="1440000" cy="1440000"/>
          </a:xfrm>
          <a:prstGeom prst="rect">
            <a:avLst/>
          </a:prstGeom>
        </p:spPr>
      </p:pic>
      <p:pic>
        <p:nvPicPr>
          <p:cNvPr id="22" name="Grafik 21" descr="Zylinderhut mit einfarbiger Füllung">
            <a:extLst>
              <a:ext uri="{FF2B5EF4-FFF2-40B4-BE49-F238E27FC236}">
                <a16:creationId xmlns:a16="http://schemas.microsoft.com/office/drawing/2014/main" id="{4FA0A2A8-2473-DBA6-9791-96A45AE85C5A}"/>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245020" y="16922"/>
            <a:ext cx="1440000" cy="1440000"/>
          </a:xfrm>
          <a:prstGeom prst="rect">
            <a:avLst/>
          </a:prstGeom>
        </p:spPr>
      </p:pic>
      <p:pic>
        <p:nvPicPr>
          <p:cNvPr id="24" name="Grafik 23" descr="Bauer mit einfarbiger Füllung">
            <a:extLst>
              <a:ext uri="{FF2B5EF4-FFF2-40B4-BE49-F238E27FC236}">
                <a16:creationId xmlns:a16="http://schemas.microsoft.com/office/drawing/2014/main" id="{22D69378-23F7-88B1-E60C-0C989D54D4B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9580" y="1213481"/>
            <a:ext cx="579600" cy="579600"/>
          </a:xfrm>
          <a:prstGeom prst="rect">
            <a:avLst/>
          </a:prstGeom>
        </p:spPr>
      </p:pic>
      <p:grpSp>
        <p:nvGrpSpPr>
          <p:cNvPr id="16" name="Gruppieren 15">
            <a:extLst>
              <a:ext uri="{FF2B5EF4-FFF2-40B4-BE49-F238E27FC236}">
                <a16:creationId xmlns:a16="http://schemas.microsoft.com/office/drawing/2014/main" id="{391971E8-3507-D16B-B2C9-8B754B461CFA}"/>
              </a:ext>
            </a:extLst>
          </p:cNvPr>
          <p:cNvGrpSpPr>
            <a:grpSpLocks noGrp="1" noUngrp="1" noRot="1" noMove="1" noResize="1"/>
          </p:cNvGrpSpPr>
          <p:nvPr/>
        </p:nvGrpSpPr>
        <p:grpSpPr>
          <a:xfrm>
            <a:off x="5391478" y="4973686"/>
            <a:ext cx="4293542" cy="1794996"/>
            <a:chOff x="5431670" y="2561208"/>
            <a:chExt cx="4293542" cy="1794996"/>
          </a:xfrm>
        </p:grpSpPr>
        <p:sp>
          <p:nvSpPr>
            <p:cNvPr id="11" name="Textfeld 10">
              <a:extLst>
                <a:ext uri="{FF2B5EF4-FFF2-40B4-BE49-F238E27FC236}">
                  <a16:creationId xmlns:a16="http://schemas.microsoft.com/office/drawing/2014/main" id="{CAE87298-B6DB-E6D2-DCF3-278431C9C879}"/>
                </a:ext>
              </a:extLst>
            </p:cNvPr>
            <p:cNvSpPr txBox="1">
              <a:spLocks noGrp="1" noRot="1" noMove="1" noResize="1" noEditPoints="1" noAdjustHandles="1" noChangeArrowheads="1" noChangeShapeType="1"/>
            </p:cNvSpPr>
            <p:nvPr/>
          </p:nvSpPr>
          <p:spPr>
            <a:xfrm>
              <a:off x="5466412" y="2786544"/>
              <a:ext cx="4258800" cy="1569660"/>
            </a:xfrm>
            <a:prstGeom prst="rect">
              <a:avLst/>
            </a:prstGeom>
            <a:noFill/>
          </p:spPr>
          <p:txBody>
            <a:bodyPr wrap="square">
              <a:spAutoFit/>
            </a:bodyPr>
            <a:lstStyle/>
            <a:p>
              <a:pPr marR="0" lvl="0" algn="just" fontAlgn="base">
                <a:lnSpc>
                  <a:spcPct val="100000"/>
                </a:lnSpc>
                <a:spcAft>
                  <a:spcPct val="0"/>
                </a:spcAft>
                <a:buClrTx/>
                <a:buSzTx/>
                <a:tabLst/>
              </a:pPr>
              <a:r>
                <a:rPr lang="de-DE" altLang="de-DE" sz="1600" b="1" dirty="0"/>
                <a:t>	ZIEL DES SPIELS</a:t>
              </a:r>
            </a:p>
            <a:p>
              <a:pPr marR="0" lvl="0" algn="just" fontAlgn="base">
                <a:lnSpc>
                  <a:spcPct val="100000"/>
                </a:lnSpc>
                <a:spcAft>
                  <a:spcPct val="0"/>
                </a:spcAft>
                <a:buClrTx/>
                <a:buSzTx/>
                <a:tabLst/>
              </a:pPr>
              <a:r>
                <a:rPr lang="de-DE" altLang="de-DE" sz="1600" dirty="0"/>
                <a:t>Ziel des Spiels ist es, herauszufinden, wer in der Weimarer Republik die größte Macht hatte, und dies mithilfe des Verfassungsschaubildes begründen zu können.</a:t>
              </a:r>
            </a:p>
          </p:txBody>
        </p:sp>
        <p:pic>
          <p:nvPicPr>
            <p:cNvPr id="15" name="Grafik 14" descr="Volltreffer mit einfarbiger Füllung">
              <a:extLst>
                <a:ext uri="{FF2B5EF4-FFF2-40B4-BE49-F238E27FC236}">
                  <a16:creationId xmlns:a16="http://schemas.microsoft.com/office/drawing/2014/main" id="{7F1A6E28-350F-87E5-C300-EF3472265390}"/>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5431670" y="2561208"/>
              <a:ext cx="543823" cy="543823"/>
            </a:xfrm>
            <a:prstGeom prst="rect">
              <a:avLst/>
            </a:prstGeom>
          </p:spPr>
        </p:pic>
      </p:grpSp>
      <p:sp>
        <p:nvSpPr>
          <p:cNvPr id="17" name="Textfeld 16">
            <a:extLst>
              <a:ext uri="{FF2B5EF4-FFF2-40B4-BE49-F238E27FC236}">
                <a16:creationId xmlns:a16="http://schemas.microsoft.com/office/drawing/2014/main" id="{8F207F7A-C543-EE4F-D075-B95DA1340CAF}"/>
              </a:ext>
            </a:extLst>
          </p:cNvPr>
          <p:cNvSpPr txBox="1">
            <a:spLocks noGrp="1" noRot="1" noMove="1" noResize="1" noEditPoints="1" noAdjustHandles="1" noChangeArrowheads="1" noChangeShapeType="1"/>
          </p:cNvSpPr>
          <p:nvPr/>
        </p:nvSpPr>
        <p:spPr>
          <a:xfrm>
            <a:off x="5197620" y="1342099"/>
            <a:ext cx="4258800" cy="1569660"/>
          </a:xfrm>
          <a:prstGeom prst="rect">
            <a:avLst/>
          </a:prstGeom>
          <a:noFill/>
        </p:spPr>
        <p:txBody>
          <a:bodyPr wrap="square">
            <a:spAutoFit/>
          </a:bodyPr>
          <a:lstStyle/>
          <a:p>
            <a:pPr lvl="1" algn="just" fontAlgn="base">
              <a:spcAft>
                <a:spcPct val="0"/>
              </a:spcAft>
            </a:pPr>
            <a:r>
              <a:rPr lang="de-DE" altLang="de-DE" sz="1600" dirty="0"/>
              <a:t>     den Stufen der Macht nach oben    </a:t>
            </a:r>
          </a:p>
          <a:p>
            <a:pPr lvl="1" algn="just" fontAlgn="base">
              <a:spcAft>
                <a:spcPct val="0"/>
              </a:spcAft>
            </a:pPr>
            <a:r>
              <a:rPr lang="de-DE" altLang="de-DE" sz="1600" dirty="0"/>
              <a:t>     klettern darf.</a:t>
            </a:r>
          </a:p>
          <a:p>
            <a:pPr marL="742950" lvl="1" indent="-285750" algn="just" fontAlgn="base">
              <a:spcAft>
                <a:spcPct val="0"/>
              </a:spcAft>
              <a:buBlip>
                <a:blip r:embed="rId4">
                  <a:extLst>
                    <a:ext uri="{96DAC541-7B7A-43D3-8B79-37D633B846F1}">
                      <asvg:svgBlip xmlns:asvg="http://schemas.microsoft.com/office/drawing/2016/SVG/main" r:embed="rId5"/>
                    </a:ext>
                  </a:extLst>
                </a:blip>
              </a:buBlip>
            </a:pPr>
            <a:r>
              <a:rPr lang="de-DE" altLang="de-DE" sz="1600" dirty="0"/>
              <a:t>Spielt die Ereigniskarten bis zur letzten durch und denkt auch an die Herausforderungen für die Demokratie:</a:t>
            </a:r>
          </a:p>
        </p:txBody>
      </p:sp>
      <p:sp>
        <p:nvSpPr>
          <p:cNvPr id="9" name="Textfeld 8">
            <a:extLst>
              <a:ext uri="{FF2B5EF4-FFF2-40B4-BE49-F238E27FC236}">
                <a16:creationId xmlns:a16="http://schemas.microsoft.com/office/drawing/2014/main" id="{D662D6D8-7AFC-63B0-A65A-9C4370AC2AC3}"/>
              </a:ext>
            </a:extLst>
          </p:cNvPr>
          <p:cNvSpPr txBox="1">
            <a:spLocks noGrp="1" noRot="1" noMove="1" noResize="1" noEditPoints="1" noAdjustHandles="1" noChangeArrowheads="1" noChangeShapeType="1"/>
          </p:cNvSpPr>
          <p:nvPr/>
        </p:nvSpPr>
        <p:spPr>
          <a:xfrm>
            <a:off x="6097429" y="6599758"/>
            <a:ext cx="3808571" cy="261610"/>
          </a:xfrm>
          <a:prstGeom prst="rect">
            <a:avLst/>
          </a:prstGeom>
          <a:noFill/>
        </p:spPr>
        <p:txBody>
          <a:bodyPr wrap="square">
            <a:spAutoFit/>
          </a:bodyPr>
          <a:lstStyle/>
          <a:p>
            <a:pPr algn="r"/>
            <a:r>
              <a:rPr lang="de-DE" sz="1100" dirty="0">
                <a:solidFill>
                  <a:schemeClr val="bg1">
                    <a:lumMod val="50000"/>
                  </a:schemeClr>
                </a:solidFill>
                <a:latin typeface="+mj-lt"/>
                <a:ea typeface="ATypewriterForMe" panose="02000603000000000000" pitchFamily="2" charset="0"/>
              </a:rPr>
              <a:t>CC-BY-SA 4.0 Kristina Wahl 2022</a:t>
            </a:r>
          </a:p>
        </p:txBody>
      </p:sp>
    </p:spTree>
    <p:extLst>
      <p:ext uri="{BB962C8B-B14F-4D97-AF65-F5344CB8AC3E}">
        <p14:creationId xmlns:p14="http://schemas.microsoft.com/office/powerpoint/2010/main" val="61138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8">
            <a:extLst>
              <a:ext uri="{FF2B5EF4-FFF2-40B4-BE49-F238E27FC236}">
                <a16:creationId xmlns:a16="http://schemas.microsoft.com/office/drawing/2014/main" id="{F5838FC8-7BA8-A932-2832-4CC9CAC6A24C}"/>
              </a:ext>
            </a:extLst>
          </p:cNvPr>
          <p:cNvSpPr txBox="1">
            <a:spLocks noGrp="1" noRot="1" noMove="1" noResize="1" noEditPoints="1" noAdjustHandles="1" noChangeArrowheads="1" noChangeShapeType="1"/>
          </p:cNvSpPr>
          <p:nvPr/>
        </p:nvSpPr>
        <p:spPr>
          <a:xfrm>
            <a:off x="0" y="0"/>
            <a:ext cx="99060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457200"/>
            <a:r>
              <a:rPr lang="de-DE" altLang="de-DE" sz="4000" b="1" dirty="0">
                <a:latin typeface="Baguet Script" panose="00000500000000000000" pitchFamily="2" charset="0"/>
                <a:cs typeface="+mn-cs"/>
              </a:rPr>
              <a:t> Wer wird Ersatzkaiser?</a:t>
            </a:r>
          </a:p>
          <a:p>
            <a:r>
              <a:rPr lang="de-DE" altLang="de-DE" sz="2000" dirty="0"/>
              <a:t>ANLEITUNG</a:t>
            </a:r>
            <a:endParaRPr lang="de-DE" sz="2000" b="1" dirty="0"/>
          </a:p>
        </p:txBody>
      </p:sp>
      <p:sp>
        <p:nvSpPr>
          <p:cNvPr id="5" name="Rectangle 2">
            <a:extLst>
              <a:ext uri="{FF2B5EF4-FFF2-40B4-BE49-F238E27FC236}">
                <a16:creationId xmlns:a16="http://schemas.microsoft.com/office/drawing/2014/main" id="{625B9996-4388-65CB-4D15-93336647F647}"/>
              </a:ext>
            </a:extLst>
          </p:cNvPr>
          <p:cNvSpPr txBox="1">
            <a:spLocks noGrp="1" noRot="1" noMove="1" noResize="1" noEditPoints="1" noAdjustHandles="1" noChangeArrowheads="1" noChangeShapeType="1"/>
          </p:cNvSpPr>
          <p:nvPr/>
        </p:nvSpPr>
        <p:spPr bwMode="auto">
          <a:xfrm>
            <a:off x="449580" y="1489736"/>
            <a:ext cx="42588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lnSpc>
                <a:spcPct val="100000"/>
              </a:lnSpc>
              <a:spcBef>
                <a:spcPts val="0"/>
              </a:spcBef>
              <a:spcAft>
                <a:spcPct val="0"/>
              </a:spcAft>
            </a:pPr>
            <a:r>
              <a:rPr lang="de-DE" altLang="de-DE" sz="1600" b="1" dirty="0"/>
              <a:t>         SPIELER:INNENROLLEN</a:t>
            </a:r>
          </a:p>
          <a:p>
            <a:pPr algn="just" fontAlgn="base">
              <a:lnSpc>
                <a:spcPct val="100000"/>
              </a:lnSpc>
              <a:spcBef>
                <a:spcPts val="0"/>
              </a:spcBef>
              <a:spcAft>
                <a:spcPct val="0"/>
              </a:spcAft>
            </a:pPr>
            <a:r>
              <a:rPr lang="de-DE" altLang="de-DE" sz="1600" dirty="0"/>
              <a:t>Ihr spielt in 6 Rollen, deren Besetzung ihr bitte auslost: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Deutsches Volk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Reichstag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Reichsrat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Reichskanzler &amp; Reichsminister</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Reichsgericht </a:t>
            </a:r>
          </a:p>
          <a:p>
            <a:pPr marL="285750" indent="-285750" algn="l" fontAlgn="ctr">
              <a:lnSpc>
                <a:spcPct val="100000"/>
              </a:lnSpc>
              <a:spcBef>
                <a:spcPts val="0"/>
              </a:spcBef>
              <a:spcAft>
                <a:spcPct val="0"/>
              </a:spcAft>
              <a:buBlip>
                <a:blip r:embed="rId2">
                  <a:extLst>
                    <a:ext uri="{96DAC541-7B7A-43D3-8B79-37D633B846F1}">
                      <asvg:svgBlip xmlns:asvg="http://schemas.microsoft.com/office/drawing/2016/SVG/main" r:embed="rId3"/>
                    </a:ext>
                  </a:extLst>
                </a:blip>
              </a:buBlip>
            </a:pPr>
            <a:r>
              <a:rPr lang="de-DE" altLang="de-DE" sz="1600" dirty="0"/>
              <a:t>Reichspräsident </a:t>
            </a:r>
          </a:p>
          <a:p>
            <a:pPr fontAlgn="base">
              <a:lnSpc>
                <a:spcPct val="100000"/>
              </a:lnSpc>
              <a:spcBef>
                <a:spcPts val="0"/>
              </a:spcBef>
              <a:spcAft>
                <a:spcPct val="0"/>
              </a:spcAft>
            </a:pPr>
            <a:endParaRPr lang="de-DE" altLang="de-DE" sz="1600" dirty="0"/>
          </a:p>
        </p:txBody>
      </p:sp>
      <p:sp>
        <p:nvSpPr>
          <p:cNvPr id="7" name="Textfeld 6">
            <a:extLst>
              <a:ext uri="{FF2B5EF4-FFF2-40B4-BE49-F238E27FC236}">
                <a16:creationId xmlns:a16="http://schemas.microsoft.com/office/drawing/2014/main" id="{21398769-AABB-4214-9030-53D38EBBCFFF}"/>
              </a:ext>
            </a:extLst>
          </p:cNvPr>
          <p:cNvSpPr txBox="1">
            <a:spLocks noGrp="1" noRot="1" noMove="1" noResize="1" noEditPoints="1" noAdjustHandles="1" noChangeArrowheads="1" noChangeShapeType="1"/>
          </p:cNvSpPr>
          <p:nvPr/>
        </p:nvSpPr>
        <p:spPr>
          <a:xfrm>
            <a:off x="419100" y="3948509"/>
            <a:ext cx="4258800" cy="2800767"/>
          </a:xfrm>
          <a:prstGeom prst="rect">
            <a:avLst/>
          </a:prstGeom>
          <a:noFill/>
        </p:spPr>
        <p:txBody>
          <a:bodyPr wrap="square">
            <a:spAutoFit/>
          </a:bodyPr>
          <a:lstStyle/>
          <a:p>
            <a:pPr lvl="1" algn="just" fontAlgn="base">
              <a:spcAft>
                <a:spcPct val="0"/>
              </a:spcAft>
            </a:pPr>
            <a:r>
              <a:rPr lang="de-DE" altLang="de-DE" sz="1600" b="1" dirty="0"/>
              <a:t> SPIELABLAUF</a:t>
            </a:r>
          </a:p>
          <a:p>
            <a:pPr marL="285750" marR="0" lvl="0" indent="-285750" algn="just" fontAlgn="base">
              <a:lnSpc>
                <a:spcPct val="100000"/>
              </a:lnSpc>
              <a:spcAft>
                <a:spcPct val="0"/>
              </a:spcAft>
              <a:buClrTx/>
              <a:buSzTx/>
              <a:buBlip>
                <a:blip r:embed="rId4">
                  <a:extLst>
                    <a:ext uri="{96DAC541-7B7A-43D3-8B79-37D633B846F1}">
                      <asvg:svgBlip xmlns:asvg="http://schemas.microsoft.com/office/drawing/2016/SVG/main" r:embed="rId5"/>
                    </a:ext>
                  </a:extLst>
                </a:blip>
              </a:buBlip>
              <a:tabLst/>
            </a:pPr>
            <a:r>
              <a:rPr lang="de-DE" altLang="de-DE" sz="1600" dirty="0"/>
              <a:t>Nachdem ihr die </a:t>
            </a:r>
            <a:r>
              <a:rPr lang="de-DE" altLang="de-DE" sz="1600" dirty="0" err="1"/>
              <a:t>Spieller:innenrollen</a:t>
            </a:r>
            <a:r>
              <a:rPr lang="de-DE" altLang="de-DE" sz="1600" dirty="0"/>
              <a:t> ausgelost habt, stellt ihr eure Spielfiguren auf das Start-Feld.</a:t>
            </a:r>
          </a:p>
          <a:p>
            <a:pPr marL="285750" marR="0" lvl="0" indent="-285750" algn="just" fontAlgn="base">
              <a:lnSpc>
                <a:spcPct val="100000"/>
              </a:lnSpc>
              <a:spcAft>
                <a:spcPct val="0"/>
              </a:spcAft>
              <a:buClrTx/>
              <a:buSzTx/>
              <a:buBlip>
                <a:blip r:embed="rId4">
                  <a:extLst>
                    <a:ext uri="{96DAC541-7B7A-43D3-8B79-37D633B846F1}">
                      <asvg:svgBlip xmlns:asvg="http://schemas.microsoft.com/office/drawing/2016/SVG/main" r:embed="rId5"/>
                    </a:ext>
                  </a:extLst>
                </a:blip>
              </a:buBlip>
              <a:tabLst/>
            </a:pPr>
            <a:r>
              <a:rPr lang="de-DE" altLang="de-DE" sz="1600" dirty="0"/>
              <a:t>Sortiert die Ereigniskarten nach der Reihenfolge, die unten in der Start-Leiste angegeben ist.</a:t>
            </a:r>
          </a:p>
          <a:p>
            <a:pPr marL="742950" lvl="1" indent="-285750" algn="just" fontAlgn="base">
              <a:spcAft>
                <a:spcPct val="0"/>
              </a:spcAft>
              <a:buBlip>
                <a:blip r:embed="rId4">
                  <a:extLst>
                    <a:ext uri="{96DAC541-7B7A-43D3-8B79-37D633B846F1}">
                      <asvg:svgBlip xmlns:asvg="http://schemas.microsoft.com/office/drawing/2016/SVG/main" r:embed="rId5"/>
                    </a:ext>
                  </a:extLst>
                </a:blip>
              </a:buBlip>
            </a:pPr>
            <a:r>
              <a:rPr lang="de-DE" altLang="de-DE" sz="1600" dirty="0"/>
              <a:t>Zieht eine Ereigniskarte.</a:t>
            </a:r>
          </a:p>
          <a:p>
            <a:pPr marL="742950" lvl="1" indent="-285750" algn="just" fontAlgn="base">
              <a:spcAft>
                <a:spcPct val="0"/>
              </a:spcAft>
              <a:buBlip>
                <a:blip r:embed="rId4">
                  <a:extLst>
                    <a:ext uri="{96DAC541-7B7A-43D3-8B79-37D633B846F1}">
                      <asvg:svgBlip xmlns:asvg="http://schemas.microsoft.com/office/drawing/2016/SVG/main" r:embed="rId5"/>
                    </a:ext>
                  </a:extLst>
                </a:blip>
              </a:buBlip>
            </a:pPr>
            <a:r>
              <a:rPr lang="de-DE" altLang="de-DE" sz="1600" dirty="0"/>
              <a:t>Lest den Text auf der Karte laut vor.</a:t>
            </a:r>
          </a:p>
          <a:p>
            <a:pPr marL="742950" lvl="1" indent="-285750" algn="just" fontAlgn="base">
              <a:spcAft>
                <a:spcPct val="0"/>
              </a:spcAft>
              <a:buBlip>
                <a:blip r:embed="rId4">
                  <a:extLst>
                    <a:ext uri="{96DAC541-7B7A-43D3-8B79-37D633B846F1}">
                      <asvg:svgBlip xmlns:asvg="http://schemas.microsoft.com/office/drawing/2016/SVG/main" r:embed="rId5"/>
                    </a:ext>
                  </a:extLst>
                </a:blip>
              </a:buBlip>
            </a:pPr>
            <a:r>
              <a:rPr lang="de-DE" altLang="de-DE" sz="1600" dirty="0"/>
              <a:t>Bestimmt mit Hilfe des Verfassungsschaubildes, wer auf</a:t>
            </a:r>
          </a:p>
        </p:txBody>
      </p:sp>
      <p:pic>
        <p:nvPicPr>
          <p:cNvPr id="12" name="Grafik 11" descr="Schachfiguren mit einfarbiger Füllung">
            <a:extLst>
              <a:ext uri="{FF2B5EF4-FFF2-40B4-BE49-F238E27FC236}">
                <a16:creationId xmlns:a16="http://schemas.microsoft.com/office/drawing/2014/main" id="{57F29401-0D3C-7ADD-FA98-2785BD1071C8}"/>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580" y="3683210"/>
            <a:ext cx="605396" cy="605396"/>
          </a:xfrm>
          <a:prstGeom prst="rect">
            <a:avLst/>
          </a:prstGeom>
        </p:spPr>
      </p:pic>
      <p:grpSp>
        <p:nvGrpSpPr>
          <p:cNvPr id="8" name="Gruppieren 7">
            <a:extLst>
              <a:ext uri="{FF2B5EF4-FFF2-40B4-BE49-F238E27FC236}">
                <a16:creationId xmlns:a16="http://schemas.microsoft.com/office/drawing/2014/main" id="{7BD55318-5DD2-5402-CCA3-80D178441EA0}"/>
              </a:ext>
            </a:extLst>
          </p:cNvPr>
          <p:cNvGrpSpPr>
            <a:grpSpLocks noGrp="1" noUngrp="1" noRot="1" noMove="1" noResize="1"/>
          </p:cNvGrpSpPr>
          <p:nvPr/>
        </p:nvGrpSpPr>
        <p:grpSpPr>
          <a:xfrm>
            <a:off x="5108043" y="2661810"/>
            <a:ext cx="4617169" cy="2221791"/>
            <a:chOff x="4846931" y="4174698"/>
            <a:chExt cx="4617169" cy="2221791"/>
          </a:xfrm>
        </p:grpSpPr>
        <p:sp>
          <p:nvSpPr>
            <p:cNvPr id="6" name="Textfeld 5">
              <a:extLst>
                <a:ext uri="{FF2B5EF4-FFF2-40B4-BE49-F238E27FC236}">
                  <a16:creationId xmlns:a16="http://schemas.microsoft.com/office/drawing/2014/main" id="{45A2518D-3C06-BADB-08AB-CE8837377D23}"/>
                </a:ext>
              </a:extLst>
            </p:cNvPr>
            <p:cNvSpPr txBox="1">
              <a:spLocks noGrp="1" noRot="1" noMove="1" noResize="1" noEditPoints="1" noAdjustHandles="1" noChangeArrowheads="1" noChangeShapeType="1"/>
            </p:cNvSpPr>
            <p:nvPr/>
          </p:nvSpPr>
          <p:spPr>
            <a:xfrm>
              <a:off x="5027677" y="4549830"/>
              <a:ext cx="4436423" cy="1846659"/>
            </a:xfrm>
            <a:prstGeom prst="rect">
              <a:avLst/>
            </a:prstGeom>
            <a:noFill/>
            <a:ln w="28575">
              <a:solidFill>
                <a:schemeClr val="tx1"/>
              </a:solidFill>
            </a:ln>
          </p:spPr>
          <p:txBody>
            <a:bodyPr wrap="square">
              <a:spAutoFit/>
            </a:bodyPr>
            <a:lstStyle/>
            <a:p>
              <a:pPr marL="0" marR="0" lvl="0" indent="0" algn="just" fontAlgn="base">
                <a:lnSpc>
                  <a:spcPct val="100000"/>
                </a:lnSpc>
                <a:spcAft>
                  <a:spcPct val="0"/>
                </a:spcAft>
                <a:buClrTx/>
                <a:buSzTx/>
                <a:buNone/>
                <a:tabLst/>
              </a:pPr>
              <a:r>
                <a:rPr lang="de-DE" altLang="de-DE" sz="1600" b="1" dirty="0"/>
                <a:t>	HERAUSFORDERUNGEN 	BEGEGNEN </a:t>
              </a:r>
            </a:p>
            <a:p>
              <a:pPr algn="just" fontAlgn="base">
                <a:spcAft>
                  <a:spcPct val="0"/>
                </a:spcAft>
              </a:pPr>
              <a:r>
                <a:rPr lang="de-DE" altLang="de-DE" sz="1400" dirty="0"/>
                <a:t>An den Herausforderungspunkten werdet ihr gemeinsam diskutieren und entscheiden müssen, ob eure Demokratie den Ansprüchen genügt oder ob es Verbesserungsvorschläge gibt, die ihr einreichen möchtet. Diese sammelt ihr auf einer Liste, welche ihr anschließend bei der Demokratiekommission (= </a:t>
              </a:r>
              <a:r>
                <a:rPr lang="de-DE" altLang="de-DE" sz="1400" dirty="0" err="1"/>
                <a:t>Lehrer:in</a:t>
              </a:r>
              <a:r>
                <a:rPr lang="de-DE" altLang="de-DE" sz="1400" dirty="0"/>
                <a:t>) einreichen werdet. </a:t>
              </a:r>
            </a:p>
          </p:txBody>
        </p:sp>
        <p:grpSp>
          <p:nvGrpSpPr>
            <p:cNvPr id="3" name="Gruppieren 2">
              <a:extLst>
                <a:ext uri="{FF2B5EF4-FFF2-40B4-BE49-F238E27FC236}">
                  <a16:creationId xmlns:a16="http://schemas.microsoft.com/office/drawing/2014/main" id="{31FD8952-7352-1C35-C15B-47CD0197957C}"/>
                </a:ext>
              </a:extLst>
            </p:cNvPr>
            <p:cNvGrpSpPr>
              <a:grpSpLocks noGrp="1" noUngrp="1" noRot="1" noMove="1" noResize="1"/>
            </p:cNvGrpSpPr>
            <p:nvPr/>
          </p:nvGrpSpPr>
          <p:grpSpPr>
            <a:xfrm>
              <a:off x="4846931" y="4174698"/>
              <a:ext cx="762342" cy="762342"/>
              <a:chOff x="4846931" y="4174698"/>
              <a:chExt cx="762342" cy="762342"/>
            </a:xfrm>
          </p:grpSpPr>
          <p:sp>
            <p:nvSpPr>
              <p:cNvPr id="2" name="Gleichschenkliges Dreieck 1">
                <a:extLst>
                  <a:ext uri="{FF2B5EF4-FFF2-40B4-BE49-F238E27FC236}">
                    <a16:creationId xmlns:a16="http://schemas.microsoft.com/office/drawing/2014/main" id="{14E49C17-E130-6832-253A-340D9EE98513}"/>
                  </a:ext>
                </a:extLst>
              </p:cNvPr>
              <p:cNvSpPr>
                <a:spLocks noGrp="1" noRot="1" noMove="1" noResize="1" noEditPoints="1" noAdjustHandles="1" noChangeArrowheads="1" noChangeShapeType="1"/>
              </p:cNvSpPr>
              <p:nvPr/>
            </p:nvSpPr>
            <p:spPr>
              <a:xfrm>
                <a:off x="5027678" y="4490189"/>
                <a:ext cx="404028" cy="33442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4" name="Grafik 13" descr="Explosion mit einfarbiger Füllung">
                <a:extLst>
                  <a:ext uri="{FF2B5EF4-FFF2-40B4-BE49-F238E27FC236}">
                    <a16:creationId xmlns:a16="http://schemas.microsoft.com/office/drawing/2014/main" id="{3CF43B72-CDDC-7D81-D9B3-90A860B22D7F}"/>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46931" y="4174698"/>
                <a:ext cx="762342" cy="762342"/>
              </a:xfrm>
              <a:prstGeom prst="rect">
                <a:avLst/>
              </a:prstGeom>
            </p:spPr>
          </p:pic>
        </p:grpSp>
      </p:grpSp>
      <p:pic>
        <p:nvPicPr>
          <p:cNvPr id="20" name="Grafik 19" descr="Krone mit einfarbiger Füllung">
            <a:extLst>
              <a:ext uri="{FF2B5EF4-FFF2-40B4-BE49-F238E27FC236}">
                <a16:creationId xmlns:a16="http://schemas.microsoft.com/office/drawing/2014/main" id="{65270563-0E64-6F3F-C79C-3ABB676066E2}"/>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228600" y="-27208"/>
            <a:ext cx="1440000" cy="1440000"/>
          </a:xfrm>
          <a:prstGeom prst="rect">
            <a:avLst/>
          </a:prstGeom>
        </p:spPr>
      </p:pic>
      <p:pic>
        <p:nvPicPr>
          <p:cNvPr id="22" name="Grafik 21" descr="Zylinderhut mit einfarbiger Füllung">
            <a:extLst>
              <a:ext uri="{FF2B5EF4-FFF2-40B4-BE49-F238E27FC236}">
                <a16:creationId xmlns:a16="http://schemas.microsoft.com/office/drawing/2014/main" id="{4FA0A2A8-2473-DBA6-9791-96A45AE85C5A}"/>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245020" y="16922"/>
            <a:ext cx="1440000" cy="1440000"/>
          </a:xfrm>
          <a:prstGeom prst="rect">
            <a:avLst/>
          </a:prstGeom>
        </p:spPr>
      </p:pic>
      <p:pic>
        <p:nvPicPr>
          <p:cNvPr id="24" name="Grafik 23" descr="Bauer mit einfarbiger Füllung">
            <a:extLst>
              <a:ext uri="{FF2B5EF4-FFF2-40B4-BE49-F238E27FC236}">
                <a16:creationId xmlns:a16="http://schemas.microsoft.com/office/drawing/2014/main" id="{22D69378-23F7-88B1-E60C-0C989D54D4B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9580" y="1213481"/>
            <a:ext cx="579600" cy="579600"/>
          </a:xfrm>
          <a:prstGeom prst="rect">
            <a:avLst/>
          </a:prstGeom>
        </p:spPr>
      </p:pic>
      <p:grpSp>
        <p:nvGrpSpPr>
          <p:cNvPr id="16" name="Gruppieren 15">
            <a:extLst>
              <a:ext uri="{FF2B5EF4-FFF2-40B4-BE49-F238E27FC236}">
                <a16:creationId xmlns:a16="http://schemas.microsoft.com/office/drawing/2014/main" id="{391971E8-3507-D16B-B2C9-8B754B461CFA}"/>
              </a:ext>
            </a:extLst>
          </p:cNvPr>
          <p:cNvGrpSpPr>
            <a:grpSpLocks noGrp="1" noUngrp="1" noRot="1" noMove="1" noResize="1"/>
          </p:cNvGrpSpPr>
          <p:nvPr/>
        </p:nvGrpSpPr>
        <p:grpSpPr>
          <a:xfrm>
            <a:off x="5391478" y="4973686"/>
            <a:ext cx="4293542" cy="1794996"/>
            <a:chOff x="5431670" y="2561208"/>
            <a:chExt cx="4293542" cy="1794996"/>
          </a:xfrm>
        </p:grpSpPr>
        <p:sp>
          <p:nvSpPr>
            <p:cNvPr id="11" name="Textfeld 10">
              <a:extLst>
                <a:ext uri="{FF2B5EF4-FFF2-40B4-BE49-F238E27FC236}">
                  <a16:creationId xmlns:a16="http://schemas.microsoft.com/office/drawing/2014/main" id="{CAE87298-B6DB-E6D2-DCF3-278431C9C879}"/>
                </a:ext>
              </a:extLst>
            </p:cNvPr>
            <p:cNvSpPr txBox="1">
              <a:spLocks noGrp="1" noRot="1" noMove="1" noResize="1" noEditPoints="1" noAdjustHandles="1" noChangeArrowheads="1" noChangeShapeType="1"/>
            </p:cNvSpPr>
            <p:nvPr/>
          </p:nvSpPr>
          <p:spPr>
            <a:xfrm>
              <a:off x="5466412" y="2786544"/>
              <a:ext cx="4258800" cy="1569660"/>
            </a:xfrm>
            <a:prstGeom prst="rect">
              <a:avLst/>
            </a:prstGeom>
            <a:noFill/>
          </p:spPr>
          <p:txBody>
            <a:bodyPr wrap="square">
              <a:spAutoFit/>
            </a:bodyPr>
            <a:lstStyle/>
            <a:p>
              <a:pPr marR="0" lvl="0" algn="just" fontAlgn="base">
                <a:lnSpc>
                  <a:spcPct val="100000"/>
                </a:lnSpc>
                <a:spcAft>
                  <a:spcPct val="0"/>
                </a:spcAft>
                <a:buClrTx/>
                <a:buSzTx/>
                <a:tabLst/>
              </a:pPr>
              <a:r>
                <a:rPr lang="de-DE" altLang="de-DE" sz="1600" b="1" dirty="0"/>
                <a:t>	ZIEL DES SPIELS</a:t>
              </a:r>
            </a:p>
            <a:p>
              <a:pPr marR="0" lvl="0" algn="just" fontAlgn="base">
                <a:lnSpc>
                  <a:spcPct val="100000"/>
                </a:lnSpc>
                <a:spcAft>
                  <a:spcPct val="0"/>
                </a:spcAft>
                <a:buClrTx/>
                <a:buSzTx/>
                <a:tabLst/>
              </a:pPr>
              <a:r>
                <a:rPr lang="de-DE" altLang="de-DE" sz="1600" dirty="0"/>
                <a:t>Ziel des Spiels ist es, herauszufinden, wer in der Weimarer Republik die größte Macht hatte, und dies mithilfe des Verfassungsschaubildes begründen zu können.</a:t>
              </a:r>
            </a:p>
          </p:txBody>
        </p:sp>
        <p:pic>
          <p:nvPicPr>
            <p:cNvPr id="15" name="Grafik 14" descr="Volltreffer mit einfarbiger Füllung">
              <a:extLst>
                <a:ext uri="{FF2B5EF4-FFF2-40B4-BE49-F238E27FC236}">
                  <a16:creationId xmlns:a16="http://schemas.microsoft.com/office/drawing/2014/main" id="{7F1A6E28-350F-87E5-C300-EF3472265390}"/>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5431670" y="2561208"/>
              <a:ext cx="543823" cy="543823"/>
            </a:xfrm>
            <a:prstGeom prst="rect">
              <a:avLst/>
            </a:prstGeom>
          </p:spPr>
        </p:pic>
      </p:grpSp>
      <p:sp>
        <p:nvSpPr>
          <p:cNvPr id="17" name="Textfeld 16">
            <a:extLst>
              <a:ext uri="{FF2B5EF4-FFF2-40B4-BE49-F238E27FC236}">
                <a16:creationId xmlns:a16="http://schemas.microsoft.com/office/drawing/2014/main" id="{8F207F7A-C543-EE4F-D075-B95DA1340CAF}"/>
              </a:ext>
            </a:extLst>
          </p:cNvPr>
          <p:cNvSpPr txBox="1">
            <a:spLocks noGrp="1" noRot="1" noMove="1" noResize="1" noEditPoints="1" noAdjustHandles="1" noChangeArrowheads="1" noChangeShapeType="1"/>
          </p:cNvSpPr>
          <p:nvPr/>
        </p:nvSpPr>
        <p:spPr>
          <a:xfrm>
            <a:off x="5197620" y="1342099"/>
            <a:ext cx="4258800" cy="1569660"/>
          </a:xfrm>
          <a:prstGeom prst="rect">
            <a:avLst/>
          </a:prstGeom>
          <a:noFill/>
        </p:spPr>
        <p:txBody>
          <a:bodyPr wrap="square">
            <a:spAutoFit/>
          </a:bodyPr>
          <a:lstStyle/>
          <a:p>
            <a:pPr lvl="1" algn="just" fontAlgn="base">
              <a:spcAft>
                <a:spcPct val="0"/>
              </a:spcAft>
            </a:pPr>
            <a:r>
              <a:rPr lang="de-DE" altLang="de-DE" sz="1600" dirty="0"/>
              <a:t>     den Stufen der Macht nach oben    </a:t>
            </a:r>
          </a:p>
          <a:p>
            <a:pPr lvl="1" algn="just" fontAlgn="base">
              <a:spcAft>
                <a:spcPct val="0"/>
              </a:spcAft>
            </a:pPr>
            <a:r>
              <a:rPr lang="de-DE" altLang="de-DE" sz="1600" dirty="0"/>
              <a:t>     klettern darf.</a:t>
            </a:r>
          </a:p>
          <a:p>
            <a:pPr marL="742950" lvl="1" indent="-285750" algn="just" fontAlgn="base">
              <a:spcAft>
                <a:spcPct val="0"/>
              </a:spcAft>
              <a:buBlip>
                <a:blip r:embed="rId4">
                  <a:extLst>
                    <a:ext uri="{96DAC541-7B7A-43D3-8B79-37D633B846F1}">
                      <asvg:svgBlip xmlns:asvg="http://schemas.microsoft.com/office/drawing/2016/SVG/main" r:embed="rId5"/>
                    </a:ext>
                  </a:extLst>
                </a:blip>
              </a:buBlip>
            </a:pPr>
            <a:r>
              <a:rPr lang="de-DE" altLang="de-DE" sz="1600" dirty="0"/>
              <a:t>Spielt die Ereigniskarten bis zur letzten durch und denkt auch an die Herausforderungen für die Demokratie:</a:t>
            </a:r>
          </a:p>
        </p:txBody>
      </p:sp>
      <p:sp>
        <p:nvSpPr>
          <p:cNvPr id="9" name="Textfeld 8">
            <a:extLst>
              <a:ext uri="{FF2B5EF4-FFF2-40B4-BE49-F238E27FC236}">
                <a16:creationId xmlns:a16="http://schemas.microsoft.com/office/drawing/2014/main" id="{E3607F42-01BB-9639-A95F-9144F036BC48}"/>
              </a:ext>
            </a:extLst>
          </p:cNvPr>
          <p:cNvSpPr txBox="1">
            <a:spLocks noGrp="1" noRot="1" noMove="1" noResize="1" noEditPoints="1" noAdjustHandles="1" noChangeArrowheads="1" noChangeShapeType="1"/>
          </p:cNvSpPr>
          <p:nvPr/>
        </p:nvSpPr>
        <p:spPr>
          <a:xfrm>
            <a:off x="6097429" y="6599758"/>
            <a:ext cx="3808571" cy="261610"/>
          </a:xfrm>
          <a:prstGeom prst="rect">
            <a:avLst/>
          </a:prstGeom>
          <a:noFill/>
        </p:spPr>
        <p:txBody>
          <a:bodyPr wrap="square">
            <a:spAutoFit/>
          </a:bodyPr>
          <a:lstStyle/>
          <a:p>
            <a:pPr algn="r"/>
            <a:r>
              <a:rPr lang="de-DE" sz="1100" dirty="0">
                <a:solidFill>
                  <a:schemeClr val="bg1">
                    <a:lumMod val="50000"/>
                  </a:schemeClr>
                </a:solidFill>
                <a:latin typeface="+mj-lt"/>
                <a:ea typeface="ATypewriterForMe" panose="02000603000000000000" pitchFamily="2" charset="0"/>
              </a:rPr>
              <a:t>CC-BY-SA 4.0 Kristina Wahl 2022</a:t>
            </a:r>
          </a:p>
        </p:txBody>
      </p:sp>
    </p:spTree>
    <p:extLst>
      <p:ext uri="{BB962C8B-B14F-4D97-AF65-F5344CB8AC3E}">
        <p14:creationId xmlns:p14="http://schemas.microsoft.com/office/powerpoint/2010/main" val="364122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B62F-8BE9-F641-3F68-9856F46DB5F3}"/>
              </a:ext>
            </a:extLst>
          </p:cNvPr>
          <p:cNvSpPr>
            <a:spLocks noGrp="1" noRot="1" noMove="1" noResize="1" noEditPoints="1" noAdjustHandles="1" noChangeArrowheads="1" noChangeShapeType="1"/>
          </p:cNvSpPr>
          <p:nvPr>
            <p:ph type="title"/>
          </p:nvPr>
        </p:nvSpPr>
        <p:spPr>
          <a:xfrm>
            <a:off x="780081" y="978102"/>
            <a:ext cx="8603102" cy="1062644"/>
          </a:xfrm>
        </p:spPr>
        <p:txBody>
          <a:bodyPr anchor="b">
            <a:normAutofit/>
          </a:bodyPr>
          <a:lstStyle/>
          <a:p>
            <a:r>
              <a:rPr lang="de-DE" b="1" dirty="0"/>
              <a:t>1. Wer die Wahl hat...</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1194" y="2265037"/>
            <a:ext cx="822657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Grafik 3" descr="Schachfiguren mit einfarbiger Füllung">
            <a:extLst>
              <a:ext uri="{FF2B5EF4-FFF2-40B4-BE49-F238E27FC236}">
                <a16:creationId xmlns:a16="http://schemas.microsoft.com/office/drawing/2014/main" id="{A8C8E7E1-BDF1-C54E-76DB-E6875B7FC85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5143" y="2811104"/>
            <a:ext cx="2735265" cy="2735265"/>
          </a:xfrm>
          <a:prstGeom prst="rect">
            <a:avLst/>
          </a:prstGeom>
        </p:spPr>
      </p:pic>
      <p:sp>
        <p:nvSpPr>
          <p:cNvPr id="5" name="Rectangle 1">
            <a:extLst>
              <a:ext uri="{FF2B5EF4-FFF2-40B4-BE49-F238E27FC236}">
                <a16:creationId xmlns:a16="http://schemas.microsoft.com/office/drawing/2014/main" id="{C658E68B-9D4A-61F1-0FE3-224C4FACC37E}"/>
              </a:ext>
            </a:extLst>
          </p:cNvPr>
          <p:cNvSpPr>
            <a:spLocks noGrp="1" noRot="1" noMove="1" noResize="1" noEditPoints="1" noAdjustHandles="1" noChangeArrowheads="1" noChangeShapeType="1"/>
          </p:cNvSpPr>
          <p:nvPr>
            <p:ph idx="1"/>
          </p:nvPr>
        </p:nvSpPr>
        <p:spPr bwMode="auto">
          <a:xfrm>
            <a:off x="4026225" y="2682433"/>
            <a:ext cx="5104262" cy="388600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Das Kaiserreich ist nun Geschichte, endlich kann es mit der Demokratie losgehen! Während das alte Staatsoberhaupt diesen Posten durch Erbe erreichte, wird das neue Staatsoberhaupt gewählt. </a:t>
            </a:r>
          </a:p>
          <a:p>
            <a:pPr marL="0" marR="0" lvl="0" indent="0"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Sowohl </a:t>
            </a:r>
          </a:p>
          <a:p>
            <a:pPr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für den Staatschef als auch </a:t>
            </a:r>
          </a:p>
          <a:p>
            <a:pPr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für diejenigen, die ihn wählen dürfen, </a:t>
            </a:r>
          </a:p>
          <a:p>
            <a:pPr marL="0" marR="0" lvl="0" indent="0"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bedeutet das </a:t>
            </a:r>
            <a:r>
              <a:rPr kumimoji="0" lang="de-DE" altLang="de-DE" sz="2200" b="1" i="0" u="none" strike="noStrike" cap="none" normalizeH="0" baseline="0" dirty="0">
                <a:ln>
                  <a:noFill/>
                </a:ln>
                <a:effectLst/>
                <a:latin typeface="+mj-lt"/>
                <a:cs typeface="Calibri" panose="020F0502020204030204" pitchFamily="34" charset="0"/>
              </a:rPr>
              <a:t>einen Schritt nach oben </a:t>
            </a:r>
            <a:r>
              <a:rPr kumimoji="0" lang="de-DE" altLang="de-DE" sz="2200" b="0" i="0" u="none" strike="noStrike" cap="none" normalizeH="0" baseline="0" dirty="0">
                <a:ln>
                  <a:noFill/>
                </a:ln>
                <a:effectLst/>
                <a:latin typeface="+mj-lt"/>
                <a:cs typeface="Calibri" panose="020F0502020204030204" pitchFamily="34" charset="0"/>
              </a:rPr>
              <a:t>auf den Stufen der Macht. </a:t>
            </a:r>
            <a:endParaRPr kumimoji="0" lang="de-DE" altLang="de-DE" sz="2200" b="0" i="0" u="none" strike="noStrike" cap="none" normalizeH="0" baseline="0" dirty="0">
              <a:ln>
                <a:noFill/>
              </a:ln>
              <a:effectLst/>
              <a:latin typeface="+mj-lt"/>
            </a:endParaRPr>
          </a:p>
        </p:txBody>
      </p:sp>
    </p:spTree>
    <p:extLst>
      <p:ext uri="{BB962C8B-B14F-4D97-AF65-F5344CB8AC3E}">
        <p14:creationId xmlns:p14="http://schemas.microsoft.com/office/powerpoint/2010/main" val="541416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B62F-8BE9-F641-3F68-9856F46DB5F3}"/>
              </a:ext>
            </a:extLst>
          </p:cNvPr>
          <p:cNvSpPr>
            <a:spLocks noGrp="1" noRot="1" noMove="1" noResize="1" noEditPoints="1" noAdjustHandles="1" noChangeArrowheads="1" noChangeShapeType="1"/>
          </p:cNvSpPr>
          <p:nvPr>
            <p:ph type="title"/>
          </p:nvPr>
        </p:nvSpPr>
        <p:spPr>
          <a:xfrm>
            <a:off x="780081" y="978102"/>
            <a:ext cx="8603102" cy="1062644"/>
          </a:xfrm>
        </p:spPr>
        <p:txBody>
          <a:bodyPr anchor="b">
            <a:normAutofit fontScale="90000"/>
          </a:bodyPr>
          <a:lstStyle/>
          <a:p>
            <a:r>
              <a:rPr lang="de-DE" b="1" dirty="0"/>
              <a:t>2. Ein Regierender kommt selten allein</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1194" y="2265037"/>
            <a:ext cx="822657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Grafik 3" descr="Schachfiguren mit einfarbiger Füllung">
            <a:extLst>
              <a:ext uri="{FF2B5EF4-FFF2-40B4-BE49-F238E27FC236}">
                <a16:creationId xmlns:a16="http://schemas.microsoft.com/office/drawing/2014/main" id="{A8C8E7E1-BDF1-C54E-76DB-E6875B7FC85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1194" y="2811103"/>
            <a:ext cx="2735265" cy="2735265"/>
          </a:xfrm>
          <a:prstGeom prst="rect">
            <a:avLst/>
          </a:prstGeom>
        </p:spPr>
      </p:pic>
      <p:sp>
        <p:nvSpPr>
          <p:cNvPr id="5" name="Rectangle 1">
            <a:extLst>
              <a:ext uri="{FF2B5EF4-FFF2-40B4-BE49-F238E27FC236}">
                <a16:creationId xmlns:a16="http://schemas.microsoft.com/office/drawing/2014/main" id="{C658E68B-9D4A-61F1-0FE3-224C4FACC37E}"/>
              </a:ext>
            </a:extLst>
          </p:cNvPr>
          <p:cNvSpPr>
            <a:spLocks noGrp="1" noRot="1" noMove="1" noResize="1" noEditPoints="1" noAdjustHandles="1" noChangeArrowheads="1" noChangeShapeType="1"/>
          </p:cNvSpPr>
          <p:nvPr>
            <p:ph idx="1"/>
          </p:nvPr>
        </p:nvSpPr>
        <p:spPr bwMode="auto">
          <a:xfrm>
            <a:off x="3451860" y="2392873"/>
            <a:ext cx="5625907" cy="425938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lnSpcReduction="10000"/>
          </a:bodyPr>
          <a:lstStyle/>
          <a:p>
            <a:pPr marL="0" marR="0" lvl="0" indent="0"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Die Aufgaben der Staatsführung sind auch im Jahr 1919 schon zu vielfältig, als dass eine Person allein dafür zuständig sein könnte. </a:t>
            </a:r>
          </a:p>
          <a:p>
            <a:pPr marL="0" marR="0" lvl="0" indent="0" defTabSz="914400" rtl="0" eaLnBrk="0" fontAlgn="base" latinLnBrk="0" hangingPunct="0">
              <a:spcBef>
                <a:spcPct val="0"/>
              </a:spcBef>
              <a:spcAft>
                <a:spcPts val="600"/>
              </a:spcAft>
              <a:buClrTx/>
              <a:buSzTx/>
              <a:buFontTx/>
              <a:buNone/>
              <a:tabLst/>
            </a:pPr>
            <a:r>
              <a:rPr kumimoji="0" lang="de-DE" altLang="de-DE" sz="2200" b="1" i="0" u="none" strike="noStrike" cap="none" normalizeH="0" baseline="0" dirty="0">
                <a:ln>
                  <a:noFill/>
                </a:ln>
                <a:effectLst/>
                <a:latin typeface="+mj-lt"/>
                <a:cs typeface="Calibri" panose="020F0502020204030204" pitchFamily="34" charset="0"/>
              </a:rPr>
              <a:t>Eine Stufe </a:t>
            </a:r>
            <a:r>
              <a:rPr kumimoji="0" lang="de-DE" altLang="de-DE" sz="2200" b="0" i="0" u="none" strike="noStrike" cap="none" normalizeH="0" baseline="0" dirty="0">
                <a:ln>
                  <a:noFill/>
                </a:ln>
                <a:effectLst/>
                <a:latin typeface="+mj-lt"/>
                <a:cs typeface="Calibri" panose="020F0502020204030204" pitchFamily="34" charset="0"/>
              </a:rPr>
              <a:t>nach oben geht es daher für die Organe, die </a:t>
            </a:r>
          </a:p>
          <a:p>
            <a:pPr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die Regierung bilden </a:t>
            </a:r>
          </a:p>
          <a:p>
            <a:pPr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oder der Regierung das Vertrauen aussprechen dürfen.</a:t>
            </a:r>
          </a:p>
          <a:p>
            <a:pPr marL="0" indent="0" eaLnBrk="0" fontAlgn="base" hangingPunct="0">
              <a:spcBef>
                <a:spcPct val="0"/>
              </a:spcBef>
              <a:spcAft>
                <a:spcPts val="600"/>
              </a:spcAft>
              <a:buNone/>
            </a:pPr>
            <a:r>
              <a:rPr lang="de-DE" altLang="de-DE" sz="2200" b="1" dirty="0">
                <a:latin typeface="+mj-lt"/>
                <a:cs typeface="Calibri" panose="020F0502020204030204" pitchFamily="34" charset="0"/>
              </a:rPr>
              <a:t>Z</a:t>
            </a:r>
            <a:r>
              <a:rPr kumimoji="0" lang="de-DE" altLang="de-DE" sz="2200" b="1" i="0" u="none" strike="noStrike" cap="none" normalizeH="0" baseline="0" dirty="0">
                <a:ln>
                  <a:noFill/>
                </a:ln>
                <a:effectLst/>
                <a:latin typeface="+mj-lt"/>
                <a:cs typeface="Calibri" panose="020F0502020204030204" pitchFamily="34" charset="0"/>
              </a:rPr>
              <a:t>wei</a:t>
            </a:r>
            <a:r>
              <a:rPr kumimoji="0" lang="de-DE" altLang="de-DE" sz="2200" b="0" i="0" u="none" strike="noStrike" cap="none" normalizeH="0" baseline="0" dirty="0">
                <a:ln>
                  <a:noFill/>
                </a:ln>
                <a:effectLst/>
                <a:latin typeface="+mj-lt"/>
                <a:cs typeface="Calibri" panose="020F0502020204030204" pitchFamily="34" charset="0"/>
              </a:rPr>
              <a:t> Stufen gibt es für das Verfassungs-organ, </a:t>
            </a:r>
          </a:p>
          <a:p>
            <a:pPr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das die Regierung ernennen und wieder entlassen darf.</a:t>
            </a:r>
          </a:p>
        </p:txBody>
      </p:sp>
    </p:spTree>
    <p:extLst>
      <p:ext uri="{BB962C8B-B14F-4D97-AF65-F5344CB8AC3E}">
        <p14:creationId xmlns:p14="http://schemas.microsoft.com/office/powerpoint/2010/main" val="256634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2B62F-8BE9-F641-3F68-9856F46DB5F3}"/>
              </a:ext>
            </a:extLst>
          </p:cNvPr>
          <p:cNvSpPr>
            <a:spLocks noGrp="1" noRot="1" noMove="1" noResize="1" noEditPoints="1" noAdjustHandles="1" noChangeArrowheads="1" noChangeShapeType="1"/>
          </p:cNvSpPr>
          <p:nvPr>
            <p:ph type="title"/>
          </p:nvPr>
        </p:nvSpPr>
        <p:spPr>
          <a:xfrm>
            <a:off x="780081" y="978102"/>
            <a:ext cx="8603102" cy="1062644"/>
          </a:xfrm>
        </p:spPr>
        <p:txBody>
          <a:bodyPr anchor="b">
            <a:normAutofit fontScale="90000"/>
          </a:bodyPr>
          <a:lstStyle/>
          <a:p>
            <a:r>
              <a:rPr lang="de-DE" b="1" dirty="0"/>
              <a:t>3. Wer die Gesetze macht, hat Macht.</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1194" y="2265037"/>
            <a:ext cx="822657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 name="Grafik 3" descr="Schachfiguren mit einfarbiger Füllung">
            <a:extLst>
              <a:ext uri="{FF2B5EF4-FFF2-40B4-BE49-F238E27FC236}">
                <a16:creationId xmlns:a16="http://schemas.microsoft.com/office/drawing/2014/main" id="{A8C8E7E1-BDF1-C54E-76DB-E6875B7FC85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5143" y="2811104"/>
            <a:ext cx="2735265" cy="2735265"/>
          </a:xfrm>
          <a:prstGeom prst="rect">
            <a:avLst/>
          </a:prstGeom>
        </p:spPr>
      </p:pic>
      <p:sp>
        <p:nvSpPr>
          <p:cNvPr id="5" name="Rectangle 1">
            <a:extLst>
              <a:ext uri="{FF2B5EF4-FFF2-40B4-BE49-F238E27FC236}">
                <a16:creationId xmlns:a16="http://schemas.microsoft.com/office/drawing/2014/main" id="{C658E68B-9D4A-61F1-0FE3-224C4FACC37E}"/>
              </a:ext>
            </a:extLst>
          </p:cNvPr>
          <p:cNvSpPr>
            <a:spLocks noGrp="1" noRot="1" noMove="1" noResize="1" noEditPoints="1" noAdjustHandles="1" noChangeArrowheads="1" noChangeShapeType="1"/>
          </p:cNvSpPr>
          <p:nvPr>
            <p:ph idx="1"/>
          </p:nvPr>
        </p:nvSpPr>
        <p:spPr bwMode="auto">
          <a:xfrm>
            <a:off x="3640408" y="2354773"/>
            <a:ext cx="5505319" cy="388600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Manche Verfassungsorgane haben „nur“ das </a:t>
            </a:r>
            <a:r>
              <a:rPr kumimoji="0" lang="de-DE" altLang="de-DE" sz="2200" b="1" i="0" u="none" strike="noStrike" cap="none" normalizeH="0" baseline="0" dirty="0">
                <a:ln>
                  <a:noFill/>
                </a:ln>
                <a:effectLst/>
                <a:latin typeface="+mj-lt"/>
                <a:cs typeface="Calibri" panose="020F0502020204030204" pitchFamily="34" charset="0"/>
              </a:rPr>
              <a:t>Vorschlagsrecht für Gesetze</a:t>
            </a:r>
          </a:p>
          <a:p>
            <a:pPr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 </a:t>
            </a:r>
            <a:r>
              <a:rPr kumimoji="0" lang="de-DE" altLang="de-DE" sz="2200" b="1" i="0" u="none" strike="noStrike" cap="none" normalizeH="0" baseline="0" dirty="0">
                <a:ln>
                  <a:noFill/>
                </a:ln>
                <a:effectLst/>
                <a:latin typeface="+mj-lt"/>
                <a:cs typeface="Calibri" panose="020F0502020204030204" pitchFamily="34" charset="0"/>
              </a:rPr>
              <a:t>eine</a:t>
            </a:r>
            <a:r>
              <a:rPr kumimoji="0" lang="de-DE" altLang="de-DE" sz="2200" b="0" i="0" u="none" strike="noStrike" cap="none" normalizeH="0" baseline="0" dirty="0">
                <a:ln>
                  <a:noFill/>
                </a:ln>
                <a:effectLst/>
                <a:latin typeface="+mj-lt"/>
                <a:cs typeface="Calibri" panose="020F0502020204030204" pitchFamily="34" charset="0"/>
              </a:rPr>
              <a:t> Machtstufe gibt es für sie!</a:t>
            </a:r>
          </a:p>
          <a:p>
            <a:pPr marL="0" marR="0" lvl="0" indent="0" defTabSz="914400" rtl="0" eaLnBrk="0" fontAlgn="base" latinLnBrk="0" hangingPunct="0">
              <a:spcBef>
                <a:spcPct val="0"/>
              </a:spcBef>
              <a:spcAft>
                <a:spcPts val="600"/>
              </a:spcAft>
              <a:buClrTx/>
              <a:buSzTx/>
              <a:buFontTx/>
              <a:buNone/>
              <a:tabLst/>
            </a:pPr>
            <a:r>
              <a:rPr kumimoji="0" lang="de-DE" altLang="de-DE" sz="2200" b="0" i="0" u="none" strike="noStrike" cap="none" normalizeH="0" baseline="0" dirty="0">
                <a:ln>
                  <a:noFill/>
                </a:ln>
                <a:effectLst/>
                <a:latin typeface="+mj-lt"/>
                <a:cs typeface="Calibri" panose="020F0502020204030204" pitchFamily="34" charset="0"/>
              </a:rPr>
              <a:t>Andere dürfen Gesetze nicht nur vorschlagen, sondern auch </a:t>
            </a:r>
            <a:r>
              <a:rPr kumimoji="0" lang="de-DE" altLang="de-DE" sz="2200" b="1" i="0" u="none" strike="noStrike" cap="none" normalizeH="0" baseline="0" dirty="0">
                <a:ln>
                  <a:noFill/>
                </a:ln>
                <a:effectLst/>
                <a:latin typeface="+mj-lt"/>
                <a:cs typeface="Calibri" panose="020F0502020204030204" pitchFamily="34" charset="0"/>
              </a:rPr>
              <a:t>verabschieden</a:t>
            </a:r>
            <a:r>
              <a:rPr kumimoji="0" lang="de-DE" altLang="de-DE" sz="2200" b="0" i="0" u="none" strike="noStrike" cap="none" normalizeH="0" baseline="0" dirty="0">
                <a:ln>
                  <a:noFill/>
                </a:ln>
                <a:effectLst/>
                <a:latin typeface="+mj-lt"/>
                <a:cs typeface="Calibri" panose="020F0502020204030204" pitchFamily="34" charset="0"/>
              </a:rPr>
              <a:t> (= in Kraft setzen) oder sogar ein anderes Verfassungsorgan </a:t>
            </a:r>
            <a:r>
              <a:rPr kumimoji="0" lang="de-DE" altLang="de-DE" sz="2200" b="1" i="0" u="none" strike="noStrike" cap="none" normalizeH="0" baseline="0" dirty="0">
                <a:ln>
                  <a:noFill/>
                </a:ln>
                <a:effectLst/>
                <a:latin typeface="+mj-lt"/>
                <a:cs typeface="Calibri" panose="020F0502020204030204" pitchFamily="34" charset="0"/>
              </a:rPr>
              <a:t>wählen</a:t>
            </a:r>
            <a:r>
              <a:rPr kumimoji="0" lang="de-DE" altLang="de-DE" sz="2200" b="0" i="0" u="none" strike="noStrike" cap="none" normalizeH="0" baseline="0" dirty="0">
                <a:ln>
                  <a:noFill/>
                </a:ln>
                <a:effectLst/>
                <a:latin typeface="+mj-lt"/>
                <a:cs typeface="Calibri" panose="020F0502020204030204" pitchFamily="34" charset="0"/>
              </a:rPr>
              <a:t>, welches das darf. </a:t>
            </a:r>
          </a:p>
          <a:p>
            <a:pPr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Für diese gibt es gleich </a:t>
            </a:r>
            <a:r>
              <a:rPr kumimoji="0" lang="de-DE" altLang="de-DE" sz="2200" b="1" i="0" u="none" strike="noStrike" cap="none" normalizeH="0" baseline="0" dirty="0">
                <a:ln>
                  <a:noFill/>
                </a:ln>
                <a:effectLst/>
                <a:latin typeface="+mj-lt"/>
                <a:cs typeface="Calibri" panose="020F0502020204030204" pitchFamily="34" charset="0"/>
              </a:rPr>
              <a:t>zwei</a:t>
            </a:r>
            <a:r>
              <a:rPr kumimoji="0" lang="de-DE" altLang="de-DE" sz="2200" b="0" i="0" u="none" strike="noStrike" cap="none" normalizeH="0" baseline="0" dirty="0">
                <a:ln>
                  <a:noFill/>
                </a:ln>
                <a:effectLst/>
                <a:latin typeface="+mj-lt"/>
                <a:cs typeface="Calibri" panose="020F0502020204030204" pitchFamily="34" charset="0"/>
              </a:rPr>
              <a:t> </a:t>
            </a:r>
          </a:p>
          <a:p>
            <a:pPr eaLnBrk="0" fontAlgn="base" hangingPunct="0">
              <a:spcBef>
                <a:spcPct val="0"/>
              </a:spcBef>
              <a:spcAft>
                <a:spcPts val="600"/>
              </a:spcAft>
            </a:pPr>
            <a:r>
              <a:rPr kumimoji="0" lang="de-DE" altLang="de-DE" sz="2200" b="0" i="0" u="none" strike="noStrike" cap="none" normalizeH="0" baseline="0" dirty="0">
                <a:ln>
                  <a:noFill/>
                </a:ln>
                <a:effectLst/>
                <a:latin typeface="+mj-lt"/>
                <a:cs typeface="Calibri" panose="020F0502020204030204" pitchFamily="34" charset="0"/>
              </a:rPr>
              <a:t>bzw. </a:t>
            </a:r>
            <a:r>
              <a:rPr kumimoji="0" lang="de-DE" altLang="de-DE" sz="2200" b="1" i="0" u="none" strike="noStrike" cap="none" normalizeH="0" baseline="0" dirty="0">
                <a:ln>
                  <a:noFill/>
                </a:ln>
                <a:effectLst/>
                <a:latin typeface="+mj-lt"/>
                <a:cs typeface="Calibri" panose="020F0502020204030204" pitchFamily="34" charset="0"/>
              </a:rPr>
              <a:t>drei</a:t>
            </a:r>
            <a:r>
              <a:rPr kumimoji="0" lang="de-DE" altLang="de-DE" sz="2200" b="0" i="0" u="none" strike="noStrike" cap="none" normalizeH="0" baseline="0" dirty="0">
                <a:ln>
                  <a:noFill/>
                </a:ln>
                <a:effectLst/>
                <a:latin typeface="+mj-lt"/>
                <a:cs typeface="Calibri" panose="020F0502020204030204" pitchFamily="34" charset="0"/>
              </a:rPr>
              <a:t> (mit Wahl)</a:t>
            </a:r>
          </a:p>
          <a:p>
            <a:pPr marL="0" indent="0" eaLnBrk="0" fontAlgn="base" hangingPunct="0">
              <a:spcBef>
                <a:spcPct val="0"/>
              </a:spcBef>
              <a:spcAft>
                <a:spcPts val="600"/>
              </a:spcAft>
              <a:buNone/>
            </a:pPr>
            <a:r>
              <a:rPr kumimoji="0" lang="de-DE" altLang="de-DE" sz="2200" b="0" i="0" u="none" strike="noStrike" cap="none" normalizeH="0" baseline="0" dirty="0">
                <a:ln>
                  <a:noFill/>
                </a:ln>
                <a:effectLst/>
                <a:latin typeface="+mj-lt"/>
                <a:cs typeface="Calibri" panose="020F0502020204030204" pitchFamily="34" charset="0"/>
              </a:rPr>
              <a:t>Machtstufen auf einmal.</a:t>
            </a:r>
            <a:endParaRPr kumimoji="0" lang="de-DE" altLang="de-DE" sz="2200" b="0" i="0" u="none" strike="noStrike" cap="none" normalizeH="0" baseline="0" dirty="0">
              <a:ln>
                <a:noFill/>
              </a:ln>
              <a:effectLst/>
              <a:latin typeface="+mj-lt"/>
            </a:endParaRPr>
          </a:p>
        </p:txBody>
      </p:sp>
    </p:spTree>
    <p:extLst>
      <p:ext uri="{BB962C8B-B14F-4D97-AF65-F5344CB8AC3E}">
        <p14:creationId xmlns:p14="http://schemas.microsoft.com/office/powerpoint/2010/main" val="249961246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ahnschrift, Bahnschrift">
      <a:majorFont>
        <a:latin typeface="Bahnschrift"/>
        <a:ea typeface=""/>
        <a:cs typeface=""/>
      </a:majorFont>
      <a:minorFont>
        <a:latin typeface="Bahnschrif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1538</Words>
  <Application>Microsoft Office PowerPoint</Application>
  <PresentationFormat>A4-Papier (210 x 297 mm)</PresentationFormat>
  <Paragraphs>251</Paragraphs>
  <Slides>14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Baguet Script</vt:lpstr>
      <vt:lpstr>Bahnschrift</vt:lpstr>
      <vt:lpstr>Courier New</vt:lpstr>
      <vt:lpstr>Office</vt:lpstr>
      <vt:lpstr>PowerPoint-Präsentation</vt:lpstr>
      <vt:lpstr>PowerPoint-Präsentation</vt:lpstr>
      <vt:lpstr>PowerPoint-Präsentation</vt:lpstr>
      <vt:lpstr>Überblick: Machtstufen  (Lösung)</vt:lpstr>
      <vt:lpstr>PowerPoint-Präsentation</vt:lpstr>
      <vt:lpstr>PowerPoint-Präsentation</vt:lpstr>
      <vt:lpstr>1. Wer die Wahl hat...</vt:lpstr>
      <vt:lpstr>2. Ein Regierender kommt selten allein</vt:lpstr>
      <vt:lpstr>3. Wer die Gesetze macht, hat Macht.</vt:lpstr>
      <vt:lpstr>4. S.O.S. - Gesetzesnotfall</vt:lpstr>
      <vt:lpstr>5. Gleiches Recht für alle!</vt:lpstr>
      <vt:lpstr>6. Gleiches Recht für alle! – Immer?</vt:lpstr>
      <vt:lpstr>Eine GUTE Wahl?</vt:lpstr>
      <vt:lpstr>Chaos in der Legislative?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Kristina Wahl</dc:creator>
  <cp:lastModifiedBy>Kristina Wahl</cp:lastModifiedBy>
  <cp:revision>2</cp:revision>
  <dcterms:created xsi:type="dcterms:W3CDTF">2022-09-25T17:29:57Z</dcterms:created>
  <dcterms:modified xsi:type="dcterms:W3CDTF">2022-11-04T12:24:26Z</dcterms:modified>
</cp:coreProperties>
</file>